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82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13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33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57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925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297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109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953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668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72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730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27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3D605-EA87-4345-88CE-BDFE97005ABF}" type="datetimeFigureOut">
              <a:rPr lang="pl-PL" smtClean="0"/>
              <a:t>2015-02-17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A51E1-4062-46D0-AF71-D02172F922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320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minik\Downloads\Prezentacja\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36" y="0"/>
            <a:ext cx="9149636" cy="514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01_Jean Michel Jarre - Tribute to John Paul II (Acropolis) Edi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6356" y="3562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96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minik\Downloads\Prezentacja\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2" y="0"/>
            <a:ext cx="9146482" cy="514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25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0">
        <p14:conveyor dir="l"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ominik\Downloads\Prezentacja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39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8000">
        <p14:conveyor dir="l"/>
      </p:transition>
    </mc:Choice>
    <mc:Fallback xmlns="">
      <p:transition spd="slow" advTm="1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ominik\Downloads\Prezentacja\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39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9000">
        <p14:conveyor dir="l"/>
      </p:transition>
    </mc:Choice>
    <mc:Fallback xmlns="">
      <p:transition spd="slow" advTm="1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ominik\Downloads\Prezentacja\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" y="0"/>
            <a:ext cx="9142684" cy="514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39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4000">
        <p14:conveyor dir="l"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ominik\Downloads\Prezentacja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" y="0"/>
            <a:ext cx="9138859" cy="514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39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2000">
        <p14:conveyor dir="l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ominik\Downloads\Prezentacja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39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0">
        <p14:conveyor dir="l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ominik\Downloads\Prezentacja\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2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9000">
        <p14:conveyor dir="l"/>
      </p:transition>
    </mc:Choice>
    <mc:Fallback xmlns="">
      <p:transition spd="slow" advTm="1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ominik\Downloads\Prezentacja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0">
        <p14:conveyor dir="l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ominik\Downloads\Prezentacja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256"/>
            <a:ext cx="9127545" cy="513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ominik\Downloads\Prezentacja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ominik\Downloads\Prezentacja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2" y="-1"/>
            <a:ext cx="9146921" cy="514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Dominik\Downloads\Prezentacja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182"/>
            <a:ext cx="9151433" cy="514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Dominik\Downloads\Prezentacja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Dominik\Downloads\Prezentacja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Dominik\Downloads\Prezentacja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Dominik\Downloads\Prezentacja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Dominik\Downloads\Prezentacja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Dominik\Downloads\Prezentacja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Dominik\Downloads\Prezentacja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Dominik\Downloads\Prezentacja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Dominik\Downloads\Prezentacja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" y="-1"/>
            <a:ext cx="914400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Dominik\Downloads\Prezentacja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Dominik\Downloads\Prezentacja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0">
        <p14:conveyor dir="l"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Dominik\Downloads\Prezentacja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4000">
        <p14:conveyor dir="l"/>
      </p:transition>
    </mc:Choice>
    <mc:Fallback xmlns="">
      <p:transition spd="slow" advTm="2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Dominik\Downloads\Prezentacja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000">
        <p14:conveyor dir="l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Dominik\Downloads\Prezentacja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14:conveyor dir="l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Dominik\Downloads\Prezentacja\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0">
        <p14:conveyor dir="l"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Dominik\Downloads\Prezentacja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0" y="-1"/>
            <a:ext cx="9146249" cy="514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Dominik\Downloads\Prezentacja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3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conveyor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0</Words>
  <Application>Microsoft Office PowerPoint</Application>
  <PresentationFormat>Pokaz na ekranie (16:9)</PresentationFormat>
  <Paragraphs>0</Paragraphs>
  <Slides>30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1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Dominik Radomski</dc:creator>
  <cp:lastModifiedBy>Dominik Radomski</cp:lastModifiedBy>
  <cp:revision>27</cp:revision>
  <dcterms:created xsi:type="dcterms:W3CDTF">2015-02-15T20:42:45Z</dcterms:created>
  <dcterms:modified xsi:type="dcterms:W3CDTF">2015-02-17T00:46:54Z</dcterms:modified>
</cp:coreProperties>
</file>