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omments/comment1.xml" ContentType="application/vnd.openxmlformats-officedocument.presentationml.comment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comments/comment2.xml" ContentType="application/vnd.openxmlformats-officedocument.presentationml.comment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7" r:id="rId5"/>
    <p:sldId id="376" r:id="rId6"/>
    <p:sldId id="391" r:id="rId7"/>
    <p:sldId id="377" r:id="rId8"/>
    <p:sldId id="378" r:id="rId9"/>
    <p:sldId id="383" r:id="rId10"/>
    <p:sldId id="387" r:id="rId11"/>
    <p:sldId id="392" r:id="rId12"/>
    <p:sldId id="388" r:id="rId13"/>
    <p:sldId id="389" r:id="rId14"/>
    <p:sldId id="393" r:id="rId15"/>
    <p:sldId id="386" r:id="rId16"/>
  </p:sldIdLst>
  <p:sldSz cx="12192000" cy="6858000"/>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bczyńska Marta" initials="GM" lastIdx="2" clrIdx="0">
    <p:extLst>
      <p:ext uri="{19B8F6BF-5375-455C-9EA6-DF929625EA0E}">
        <p15:presenceInfo xmlns:p15="http://schemas.microsoft.com/office/powerpoint/2012/main" userId="S-1-5-21-406810814-1400142467-2852355008-138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F5AB1C69-6EDB-4FF4-983F-18BD219EF322}"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0F0F0"/>
          </a:solidFill>
        </a:fill>
      </a:tcStyle>
    </a:wholeTbl>
    <a:band1H>
      <a:tcStyle>
        <a:tcBdr/>
        <a:fill>
          <a:solidFill>
            <a:srgbClr val="E1E1E1"/>
          </a:solidFill>
        </a:fill>
      </a:tcStyle>
    </a:band1H>
    <a:band2H>
      <a:tcStyle>
        <a:tcBdr/>
      </a:tcStyle>
    </a:band2H>
    <a:band1V>
      <a:tcStyle>
        <a:tcBdr/>
        <a:fill>
          <a:solidFill>
            <a:srgbClr val="E1E1E1"/>
          </a:solidFill>
        </a:fill>
      </a:tcStyle>
    </a:band1V>
    <a:band2V>
      <a:tcStyle>
        <a:tcBdr/>
      </a:tcStyle>
    </a:band2V>
    <a:lastCol>
      <a:tcTxStyle b="on">
        <a:font>
          <a:latin typeface="+mn-lt"/>
          <a:ea typeface="+mn-ea"/>
          <a:cs typeface="+mn-cs"/>
        </a:font>
        <a:srgbClr val="FFFFFF"/>
      </a:tcTxStyle>
      <a:tcStyle>
        <a:tcBdr/>
        <a:fill>
          <a:solidFill>
            <a:srgbClr val="A5A5A5"/>
          </a:solidFill>
        </a:fill>
      </a:tcStyle>
    </a:lastCol>
    <a:firstCol>
      <a:tcTxStyle b="on">
        <a:font>
          <a:latin typeface="+mn-lt"/>
          <a:ea typeface="+mn-ea"/>
          <a:cs typeface="+mn-cs"/>
        </a:font>
        <a:srgbClr val="FFFFFF"/>
      </a:tcTxStyle>
      <a:tcStyle>
        <a:tcBdr/>
        <a:fill>
          <a:solidFill>
            <a:srgbClr val="A5A5A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A5A5A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A5A5A5"/>
          </a:solidFill>
        </a:fill>
      </a:tcStyle>
    </a:firstRow>
  </a:tblStyle>
  <a:tblStyle styleId="{93296810-A885-4BE3-A3E7-6D5BEEA58F35}"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BF1E9"/>
          </a:solidFill>
        </a:fill>
      </a:tcStyle>
    </a:wholeTbl>
    <a:band1H>
      <a:tcStyle>
        <a:tcBdr/>
        <a:fill>
          <a:solidFill>
            <a:srgbClr val="D5E3CF"/>
          </a:solidFill>
        </a:fill>
      </a:tcStyle>
    </a:band1H>
    <a:band2H>
      <a:tcStyle>
        <a:tcBdr/>
      </a:tcStyle>
    </a:band2H>
    <a:band1V>
      <a:tcStyle>
        <a:tcBdr/>
        <a:fill>
          <a:solidFill>
            <a:srgbClr val="D5E3CF"/>
          </a:solidFill>
        </a:fill>
      </a:tcStyle>
    </a:band1V>
    <a:band2V>
      <a:tcStyle>
        <a:tcBdr/>
      </a:tcStyle>
    </a:band2V>
    <a:lastCol>
      <a:tcTxStyle b="on">
        <a:font>
          <a:latin typeface="+mn-lt"/>
          <a:ea typeface="+mn-ea"/>
          <a:cs typeface="+mn-cs"/>
        </a:font>
        <a:srgbClr val="FFFFFF"/>
      </a:tcTxStyle>
      <a:tcStyle>
        <a:tcBdr/>
        <a:fill>
          <a:solidFill>
            <a:srgbClr val="70AD47"/>
          </a:solidFill>
        </a:fill>
      </a:tcStyle>
    </a:lastCol>
    <a:firstCol>
      <a:tcTxStyle b="on">
        <a:font>
          <a:latin typeface="+mn-lt"/>
          <a:ea typeface="+mn-ea"/>
          <a:cs typeface="+mn-cs"/>
        </a:font>
        <a:srgbClr val="FFFFFF"/>
      </a:tcTxStyle>
      <a:tcStyle>
        <a:tcBdr/>
        <a:fill>
          <a:solidFill>
            <a:srgbClr val="70AD47"/>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70AD47"/>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70AD47"/>
          </a:solidFill>
        </a:fill>
      </a:tcStyle>
    </a:firstRow>
  </a:tblStyle>
  <a:tblStyle styleId="{5940675A-B579-460E-94D1-54222C63F5DA}" styleName="">
    <a:wholeTbl>
      <a:tcTxStyle>
        <a:font>
          <a:latin typeface="+mn-lt"/>
          <a:ea typeface="+mn-ea"/>
          <a:cs typeface="+mn-cs"/>
        </a:font>
        <a:srgbClr val="000000"/>
      </a:tcTxStyle>
      <a:tcStyle>
        <a:tcBdr>
          <a:left>
            <a:ln w="12701" cap="flat" cmpd="sng" algn="ctr">
              <a:solidFill>
                <a:srgbClr val="000000"/>
              </a:solidFill>
              <a:prstDash val="solid"/>
              <a:round/>
              <a:headEnd type="none" w="med" len="med"/>
              <a:tailEnd type="none" w="med" len="med"/>
            </a:ln>
          </a:left>
          <a:right>
            <a:ln w="12701" cap="flat" cmpd="sng" algn="ctr">
              <a:solidFill>
                <a:srgbClr val="000000"/>
              </a:solidFill>
              <a:prstDash val="solid"/>
              <a:round/>
              <a:headEnd type="none" w="med" len="med"/>
              <a:tailEnd type="none" w="med" len="med"/>
            </a:ln>
          </a:right>
          <a:top>
            <a:ln w="12701" cap="flat" cmpd="sng" algn="ctr">
              <a:solidFill>
                <a:srgbClr val="000000"/>
              </a:solidFill>
              <a:prstDash val="solid"/>
              <a:round/>
              <a:headEnd type="none" w="med" len="med"/>
              <a:tailEnd type="none" w="med" len="med"/>
            </a:ln>
          </a:top>
          <a:bottom>
            <a:ln w="12701" cap="flat" cmpd="sng" algn="ctr">
              <a:solidFill>
                <a:srgbClr val="000000"/>
              </a:solidFill>
              <a:prstDash val="solid"/>
              <a:round/>
              <a:headEnd type="none" w="med" len="med"/>
              <a:tailEnd type="none" w="med" len="med"/>
            </a:ln>
          </a:bottom>
        </a:tcBdr>
      </a:tcStyle>
    </a:wholeTbl>
  </a:tblStyle>
  <a:tblStyle styleId="{912C8C85-51F0-491E-9774-3900AFEF0FD7}" styleName="">
    <a:wholeTbl>
      <a:tcTxStyle>
        <a:font>
          <a:latin typeface="+mn-lt"/>
          <a:ea typeface="+mn-ea"/>
          <a:cs typeface="+mn-cs"/>
        </a:font>
        <a:srgbClr val="000000"/>
      </a:tcTxStyle>
      <a:tcStyle>
        <a:tcBdr>
          <a:left>
            <a:ln w="3172" cap="flat" cmpd="sng" algn="ctr">
              <a:solidFill>
                <a:srgbClr val="70AD47"/>
              </a:solidFill>
              <a:prstDash val="solid"/>
              <a:round/>
              <a:headEnd type="none" w="med" len="med"/>
              <a:tailEnd type="none" w="med" len="med"/>
            </a:ln>
          </a:left>
          <a:right>
            <a:ln w="3172" cap="flat" cmpd="sng" algn="ctr">
              <a:solidFill>
                <a:srgbClr val="70AD47"/>
              </a:solidFill>
              <a:prstDash val="solid"/>
              <a:round/>
              <a:headEnd type="none" w="med" len="med"/>
              <a:tailEnd type="none" w="med" len="med"/>
            </a:ln>
          </a:right>
          <a:top>
            <a:ln w="3172" cap="flat" cmpd="sng" algn="ctr">
              <a:solidFill>
                <a:srgbClr val="70AD47"/>
              </a:solidFill>
              <a:prstDash val="solid"/>
              <a:round/>
              <a:headEnd type="none" w="med" len="med"/>
              <a:tailEnd type="none" w="med" len="med"/>
            </a:ln>
          </a:top>
          <a:bottom>
            <a:ln w="3172" cap="flat" cmpd="sng" algn="ctr">
              <a:solidFill>
                <a:srgbClr val="70AD47"/>
              </a:solidFill>
              <a:prstDash val="solid"/>
              <a:round/>
              <a:headEnd type="none" w="med" len="med"/>
              <a:tailEnd type="none" w="med" len="med"/>
            </a:ln>
          </a:bottom>
        </a:tcBdr>
      </a:tcStyle>
    </a:wholeTbl>
    <a:band1H>
      <a:tcStyle>
        <a:tcBdr>
          <a:top>
            <a:ln w="3172" cap="flat" cmpd="sng" algn="ctr">
              <a:solidFill>
                <a:srgbClr val="70AD47"/>
              </a:solidFill>
              <a:prstDash val="solid"/>
              <a:round/>
              <a:headEnd type="none" w="med" len="med"/>
              <a:tailEnd type="none" w="med" len="med"/>
            </a:ln>
          </a:top>
          <a:bottom>
            <a:ln w="3172" cap="flat" cmpd="sng" algn="ctr">
              <a:solidFill>
                <a:srgbClr val="70AD47"/>
              </a:solidFill>
              <a:prstDash val="solid"/>
              <a:round/>
              <a:headEnd type="none" w="med" len="med"/>
              <a:tailEnd type="none" w="med" len="med"/>
            </a:ln>
          </a:bottom>
        </a:tcBdr>
      </a:tcStyle>
    </a:band1H>
    <a:band1V>
      <a:tcStyle>
        <a:tcBdr>
          <a:left>
            <a:ln w="3172" cap="flat" cmpd="sng" algn="ctr">
              <a:solidFill>
                <a:srgbClr val="70AD47"/>
              </a:solidFill>
              <a:prstDash val="solid"/>
              <a:round/>
              <a:headEnd type="none" w="med" len="med"/>
              <a:tailEnd type="none" w="med" len="med"/>
            </a:ln>
          </a:left>
          <a:right>
            <a:ln w="3172" cap="flat" cmpd="sng" algn="ctr">
              <a:solidFill>
                <a:srgbClr val="70AD47"/>
              </a:solidFill>
              <a:prstDash val="solid"/>
              <a:round/>
              <a:headEnd type="none" w="med" len="med"/>
              <a:tailEnd type="none" w="med" len="med"/>
            </a:ln>
          </a:right>
        </a:tcBdr>
      </a:tcStyle>
    </a:band1V>
    <a:band2V>
      <a:tcStyle>
        <a:tcBdr>
          <a:left>
            <a:ln w="3172" cap="flat" cmpd="sng" algn="ctr">
              <a:solidFill>
                <a:srgbClr val="70AD47"/>
              </a:solidFill>
              <a:prstDash val="solid"/>
              <a:round/>
              <a:headEnd type="none" w="med" len="med"/>
              <a:tailEnd type="none" w="med" len="med"/>
            </a:ln>
          </a:left>
          <a:right>
            <a:ln w="3172" cap="flat" cmpd="sng" algn="ctr">
              <a:solidFill>
                <a:srgbClr val="70AD47"/>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70AD47"/>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70AD47"/>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1" autoAdjust="0"/>
    <p:restoredTop sz="94660"/>
  </p:normalViewPr>
  <p:slideViewPr>
    <p:cSldViewPr snapToGrid="0">
      <p:cViewPr varScale="1">
        <p:scale>
          <a:sx n="103" d="100"/>
          <a:sy n="103" d="100"/>
        </p:scale>
        <p:origin x="144"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bczyńska Marta" userId="2d0a7b5b-bbad-4b99-ba53-8741b15d2ad2" providerId="ADAL" clId="{13765546-1BCE-4C53-9003-F4F30072F79A}"/>
    <pc:docChg chg="undo custSel addSld delSld modSld">
      <pc:chgData name="Gibczyńska Marta" userId="2d0a7b5b-bbad-4b99-ba53-8741b15d2ad2" providerId="ADAL" clId="{13765546-1BCE-4C53-9003-F4F30072F79A}" dt="2024-10-16T13:13:30.923" v="320" actId="1036"/>
      <pc:docMkLst>
        <pc:docMk/>
      </pc:docMkLst>
      <pc:sldChg chg="modSp">
        <pc:chgData name="Gibczyńska Marta" userId="2d0a7b5b-bbad-4b99-ba53-8741b15d2ad2" providerId="ADAL" clId="{13765546-1BCE-4C53-9003-F4F30072F79A}" dt="2024-10-16T11:06:27.710" v="21" actId="20577"/>
        <pc:sldMkLst>
          <pc:docMk/>
          <pc:sldMk cId="0" sldId="257"/>
        </pc:sldMkLst>
        <pc:spChg chg="mod">
          <ac:chgData name="Gibczyńska Marta" userId="2d0a7b5b-bbad-4b99-ba53-8741b15d2ad2" providerId="ADAL" clId="{13765546-1BCE-4C53-9003-F4F30072F79A}" dt="2024-10-16T11:05:15.635" v="6" actId="20577"/>
          <ac:spMkLst>
            <pc:docMk/>
            <pc:sldMk cId="0" sldId="257"/>
            <ac:spMk id="3" creationId="{8DE9B90D-6CD5-4A5E-958D-CF26F37E2264}"/>
          </ac:spMkLst>
        </pc:spChg>
        <pc:spChg chg="mod">
          <ac:chgData name="Gibczyńska Marta" userId="2d0a7b5b-bbad-4b99-ba53-8741b15d2ad2" providerId="ADAL" clId="{13765546-1BCE-4C53-9003-F4F30072F79A}" dt="2024-10-16T11:06:27.710" v="21" actId="20577"/>
          <ac:spMkLst>
            <pc:docMk/>
            <pc:sldMk cId="0" sldId="257"/>
            <ac:spMk id="4" creationId="{1D73D17E-92BB-4606-AD34-639C402B95B6}"/>
          </ac:spMkLst>
        </pc:spChg>
      </pc:sldChg>
      <pc:sldChg chg="del">
        <pc:chgData name="Gibczyńska Marta" userId="2d0a7b5b-bbad-4b99-ba53-8741b15d2ad2" providerId="ADAL" clId="{13765546-1BCE-4C53-9003-F4F30072F79A}" dt="2024-10-16T11:19:28.974" v="42" actId="2696"/>
        <pc:sldMkLst>
          <pc:docMk/>
          <pc:sldMk cId="0" sldId="261"/>
        </pc:sldMkLst>
      </pc:sldChg>
      <pc:sldChg chg="addSp delSp del">
        <pc:chgData name="Gibczyńska Marta" userId="2d0a7b5b-bbad-4b99-ba53-8741b15d2ad2" providerId="ADAL" clId="{13765546-1BCE-4C53-9003-F4F30072F79A}" dt="2024-10-16T11:05:59.724" v="17" actId="2696"/>
        <pc:sldMkLst>
          <pc:docMk/>
          <pc:sldMk cId="0" sldId="375"/>
        </pc:sldMkLst>
        <pc:spChg chg="add del">
          <ac:chgData name="Gibczyńska Marta" userId="2d0a7b5b-bbad-4b99-ba53-8741b15d2ad2" providerId="ADAL" clId="{13765546-1BCE-4C53-9003-F4F30072F79A}" dt="2024-10-16T11:05:55.922" v="16" actId="478"/>
          <ac:spMkLst>
            <pc:docMk/>
            <pc:sldMk cId="0" sldId="375"/>
            <ac:spMk id="4" creationId="{FA2F70B2-DECF-4D18-80C0-027679D640E1}"/>
          </ac:spMkLst>
        </pc:spChg>
      </pc:sldChg>
      <pc:sldChg chg="addSp delSp modSp">
        <pc:chgData name="Gibczyńska Marta" userId="2d0a7b5b-bbad-4b99-ba53-8741b15d2ad2" providerId="ADAL" clId="{13765546-1BCE-4C53-9003-F4F30072F79A}" dt="2024-10-16T11:20:29.878" v="52" actId="1076"/>
        <pc:sldMkLst>
          <pc:docMk/>
          <pc:sldMk cId="0" sldId="376"/>
        </pc:sldMkLst>
        <pc:spChg chg="mod">
          <ac:chgData name="Gibczyńska Marta" userId="2d0a7b5b-bbad-4b99-ba53-8741b15d2ad2" providerId="ADAL" clId="{13765546-1BCE-4C53-9003-F4F30072F79A}" dt="2024-10-16T11:19:19.525" v="37" actId="14100"/>
          <ac:spMkLst>
            <pc:docMk/>
            <pc:sldMk cId="0" sldId="376"/>
            <ac:spMk id="4" creationId="{E37B2F95-9D86-4A44-9908-3A72B401204F}"/>
          </ac:spMkLst>
        </pc:spChg>
        <pc:spChg chg="del">
          <ac:chgData name="Gibczyńska Marta" userId="2d0a7b5b-bbad-4b99-ba53-8741b15d2ad2" providerId="ADAL" clId="{13765546-1BCE-4C53-9003-F4F30072F79A}" dt="2024-10-16T11:05:29.282" v="8" actId="478"/>
          <ac:spMkLst>
            <pc:docMk/>
            <pc:sldMk cId="0" sldId="376"/>
            <ac:spMk id="23" creationId="{A87AE006-B5E5-4703-AA83-F2DF1C77F82C}"/>
          </ac:spMkLst>
        </pc:spChg>
        <pc:spChg chg="add del mod">
          <ac:chgData name="Gibczyńska Marta" userId="2d0a7b5b-bbad-4b99-ba53-8741b15d2ad2" providerId="ADAL" clId="{13765546-1BCE-4C53-9003-F4F30072F79A}" dt="2024-10-16T11:19:38.615" v="43" actId="12084"/>
          <ac:spMkLst>
            <pc:docMk/>
            <pc:sldMk cId="0" sldId="376"/>
            <ac:spMk id="24" creationId="{977B56C3-FEDB-429B-8150-262C717A0640}"/>
          </ac:spMkLst>
        </pc:spChg>
        <pc:grpChg chg="del">
          <ac:chgData name="Gibczyńska Marta" userId="2d0a7b5b-bbad-4b99-ba53-8741b15d2ad2" providerId="ADAL" clId="{13765546-1BCE-4C53-9003-F4F30072F79A}" dt="2024-10-16T11:05:25.770" v="7" actId="478"/>
          <ac:grpSpMkLst>
            <pc:docMk/>
            <pc:sldMk cId="0" sldId="376"/>
            <ac:grpSpMk id="5" creationId="{7D209B60-4364-45FA-A719-6F85C751AE99}"/>
          </ac:grpSpMkLst>
        </pc:grpChg>
        <pc:graphicFrameChg chg="add mod">
          <ac:chgData name="Gibczyńska Marta" userId="2d0a7b5b-bbad-4b99-ba53-8741b15d2ad2" providerId="ADAL" clId="{13765546-1BCE-4C53-9003-F4F30072F79A}" dt="2024-10-16T11:20:05.438" v="47" actId="14100"/>
          <ac:graphicFrameMkLst>
            <pc:docMk/>
            <pc:sldMk cId="0" sldId="376"/>
            <ac:graphicFrameMk id="25" creationId="{8166F9B4-14D0-42E9-9500-87C464939D7D}"/>
          </ac:graphicFrameMkLst>
        </pc:graphicFrameChg>
        <pc:picChg chg="mod">
          <ac:chgData name="Gibczyńska Marta" userId="2d0a7b5b-bbad-4b99-ba53-8741b15d2ad2" providerId="ADAL" clId="{13765546-1BCE-4C53-9003-F4F30072F79A}" dt="2024-10-16T11:20:20.907" v="50" actId="1076"/>
          <ac:picMkLst>
            <pc:docMk/>
            <pc:sldMk cId="0" sldId="376"/>
            <ac:picMk id="2" creationId="{57011966-D9A8-4E5B-9B2A-6ED73C3F78B8}"/>
          </ac:picMkLst>
        </pc:picChg>
        <pc:picChg chg="add mod">
          <ac:chgData name="Gibczyńska Marta" userId="2d0a7b5b-bbad-4b99-ba53-8741b15d2ad2" providerId="ADAL" clId="{13765546-1BCE-4C53-9003-F4F30072F79A}" dt="2024-10-16T11:20:29.878" v="52" actId="1076"/>
          <ac:picMkLst>
            <pc:docMk/>
            <pc:sldMk cId="0" sldId="376"/>
            <ac:picMk id="1026" creationId="{DB75902B-FC73-426B-9D81-919A17B434CB}"/>
          </ac:picMkLst>
        </pc:picChg>
      </pc:sldChg>
      <pc:sldChg chg="addSp delSp modSp add">
        <pc:chgData name="Gibczyńska Marta" userId="2d0a7b5b-bbad-4b99-ba53-8741b15d2ad2" providerId="ADAL" clId="{13765546-1BCE-4C53-9003-F4F30072F79A}" dt="2024-10-16T11:43:28.113" v="135" actId="108"/>
        <pc:sldMkLst>
          <pc:docMk/>
          <pc:sldMk cId="4073472802" sldId="377"/>
        </pc:sldMkLst>
        <pc:spChg chg="mod">
          <ac:chgData name="Gibczyńska Marta" userId="2d0a7b5b-bbad-4b99-ba53-8741b15d2ad2" providerId="ADAL" clId="{13765546-1BCE-4C53-9003-F4F30072F79A}" dt="2024-10-16T11:43:28.113" v="135" actId="108"/>
          <ac:spMkLst>
            <pc:docMk/>
            <pc:sldMk cId="4073472802" sldId="377"/>
            <ac:spMk id="4" creationId="{E37B2F95-9D86-4A44-9908-3A72B401204F}"/>
          </ac:spMkLst>
        </pc:spChg>
        <pc:spChg chg="add del mod">
          <ac:chgData name="Gibczyńska Marta" userId="2d0a7b5b-bbad-4b99-ba53-8741b15d2ad2" providerId="ADAL" clId="{13765546-1BCE-4C53-9003-F4F30072F79A}" dt="2024-10-16T11:22:04.678" v="58" actId="12084"/>
          <ac:spMkLst>
            <pc:docMk/>
            <pc:sldMk cId="4073472802" sldId="377"/>
            <ac:spMk id="5" creationId="{397924E7-4648-49FB-87C9-A387CB42B4A3}"/>
          </ac:spMkLst>
        </pc:spChg>
        <pc:graphicFrameChg chg="add mod">
          <ac:chgData name="Gibczyńska Marta" userId="2d0a7b5b-bbad-4b99-ba53-8741b15d2ad2" providerId="ADAL" clId="{13765546-1BCE-4C53-9003-F4F30072F79A}" dt="2024-10-16T11:22:41.728" v="66" actId="14100"/>
          <ac:graphicFrameMkLst>
            <pc:docMk/>
            <pc:sldMk cId="4073472802" sldId="377"/>
            <ac:graphicFrameMk id="6" creationId="{5F4842AD-69F4-48C7-A404-7A4D6162A8B1}"/>
          </ac:graphicFrameMkLst>
        </pc:graphicFrameChg>
        <pc:graphicFrameChg chg="del">
          <ac:chgData name="Gibczyńska Marta" userId="2d0a7b5b-bbad-4b99-ba53-8741b15d2ad2" providerId="ADAL" clId="{13765546-1BCE-4C53-9003-F4F30072F79A}" dt="2024-10-16T11:20:36.688" v="54" actId="478"/>
          <ac:graphicFrameMkLst>
            <pc:docMk/>
            <pc:sldMk cId="4073472802" sldId="377"/>
            <ac:graphicFrameMk id="25" creationId="{8166F9B4-14D0-42E9-9500-87C464939D7D}"/>
          </ac:graphicFrameMkLst>
        </pc:graphicFrameChg>
        <pc:picChg chg="add mod">
          <ac:chgData name="Gibczyńska Marta" userId="2d0a7b5b-bbad-4b99-ba53-8741b15d2ad2" providerId="ADAL" clId="{13765546-1BCE-4C53-9003-F4F30072F79A}" dt="2024-10-16T11:34:56.666" v="92"/>
          <ac:picMkLst>
            <pc:docMk/>
            <pc:sldMk cId="4073472802" sldId="377"/>
            <ac:picMk id="7" creationId="{1B1A6D06-A279-4797-8EF3-35ED9E602C24}"/>
          </ac:picMkLst>
        </pc:picChg>
        <pc:picChg chg="del">
          <ac:chgData name="Gibczyńska Marta" userId="2d0a7b5b-bbad-4b99-ba53-8741b15d2ad2" providerId="ADAL" clId="{13765546-1BCE-4C53-9003-F4F30072F79A}" dt="2024-10-16T11:20:37.878" v="55" actId="478"/>
          <ac:picMkLst>
            <pc:docMk/>
            <pc:sldMk cId="4073472802" sldId="377"/>
            <ac:picMk id="1026" creationId="{DB75902B-FC73-426B-9D81-919A17B434CB}"/>
          </ac:picMkLst>
        </pc:picChg>
      </pc:sldChg>
      <pc:sldChg chg="addSp delSp modSp add">
        <pc:chgData name="Gibczyńska Marta" userId="2d0a7b5b-bbad-4b99-ba53-8741b15d2ad2" providerId="ADAL" clId="{13765546-1BCE-4C53-9003-F4F30072F79A}" dt="2024-10-16T11:43:37.284" v="136"/>
        <pc:sldMkLst>
          <pc:docMk/>
          <pc:sldMk cId="2855437877" sldId="378"/>
        </pc:sldMkLst>
        <pc:spChg chg="mod">
          <ac:chgData name="Gibczyńska Marta" userId="2d0a7b5b-bbad-4b99-ba53-8741b15d2ad2" providerId="ADAL" clId="{13765546-1BCE-4C53-9003-F4F30072F79A}" dt="2024-10-16T11:43:37.284" v="136"/>
          <ac:spMkLst>
            <pc:docMk/>
            <pc:sldMk cId="2855437877" sldId="378"/>
            <ac:spMk id="4" creationId="{E37B2F95-9D86-4A44-9908-3A72B401204F}"/>
          </ac:spMkLst>
        </pc:spChg>
        <pc:spChg chg="add del mod">
          <ac:chgData name="Gibczyńska Marta" userId="2d0a7b5b-bbad-4b99-ba53-8741b15d2ad2" providerId="ADAL" clId="{13765546-1BCE-4C53-9003-F4F30072F79A}" dt="2024-10-16T11:25:42.960" v="78" actId="12084"/>
          <ac:spMkLst>
            <pc:docMk/>
            <pc:sldMk cId="2855437877" sldId="378"/>
            <ac:spMk id="5" creationId="{D775F43E-F100-4174-A95E-1ED6FD3A4A87}"/>
          </ac:spMkLst>
        </pc:spChg>
        <pc:graphicFrameChg chg="mod">
          <ac:chgData name="Gibczyńska Marta" userId="2d0a7b5b-bbad-4b99-ba53-8741b15d2ad2" providerId="ADAL" clId="{13765546-1BCE-4C53-9003-F4F30072F79A}" dt="2024-10-16T11:23:38.936" v="71" actId="478"/>
          <ac:graphicFrameMkLst>
            <pc:docMk/>
            <pc:sldMk cId="2855437877" sldId="378"/>
            <ac:graphicFrameMk id="6" creationId="{5F4842AD-69F4-48C7-A404-7A4D6162A8B1}"/>
          </ac:graphicFrameMkLst>
        </pc:graphicFrameChg>
        <pc:graphicFrameChg chg="add mod">
          <ac:chgData name="Gibczyńska Marta" userId="2d0a7b5b-bbad-4b99-ba53-8741b15d2ad2" providerId="ADAL" clId="{13765546-1BCE-4C53-9003-F4F30072F79A}" dt="2024-10-16T11:26:02.890" v="83" actId="14100"/>
          <ac:graphicFrameMkLst>
            <pc:docMk/>
            <pc:sldMk cId="2855437877" sldId="378"/>
            <ac:graphicFrameMk id="7" creationId="{1F9748DC-907F-4237-986C-47894A357BC9}"/>
          </ac:graphicFrameMkLst>
        </pc:graphicFrameChg>
      </pc:sldChg>
      <pc:sldChg chg="addSp delSp modSp add del">
        <pc:chgData name="Gibczyńska Marta" userId="2d0a7b5b-bbad-4b99-ba53-8741b15d2ad2" providerId="ADAL" clId="{13765546-1BCE-4C53-9003-F4F30072F79A}" dt="2024-10-16T11:53:23.739" v="139" actId="2696"/>
        <pc:sldMkLst>
          <pc:docMk/>
          <pc:sldMk cId="2016948512" sldId="379"/>
        </pc:sldMkLst>
        <pc:spChg chg="mod">
          <ac:chgData name="Gibczyńska Marta" userId="2d0a7b5b-bbad-4b99-ba53-8741b15d2ad2" providerId="ADAL" clId="{13765546-1BCE-4C53-9003-F4F30072F79A}" dt="2024-10-16T11:30:45.891" v="84"/>
          <ac:spMkLst>
            <pc:docMk/>
            <pc:sldMk cId="2016948512" sldId="379"/>
            <ac:spMk id="4" creationId="{E37B2F95-9D86-4A44-9908-3A72B401204F}"/>
          </ac:spMkLst>
        </pc:spChg>
        <pc:spChg chg="add del mod">
          <ac:chgData name="Gibczyńska Marta" userId="2d0a7b5b-bbad-4b99-ba53-8741b15d2ad2" providerId="ADAL" clId="{13765546-1BCE-4C53-9003-F4F30072F79A}" dt="2024-10-16T11:39:30.988" v="110" actId="12084"/>
          <ac:spMkLst>
            <pc:docMk/>
            <pc:sldMk cId="2016948512" sldId="379"/>
            <ac:spMk id="5" creationId="{56ED1945-8F0E-43F1-8B56-F3FEEB700939}"/>
          </ac:spMkLst>
        </pc:spChg>
        <pc:graphicFrameChg chg="del">
          <ac:chgData name="Gibczyńska Marta" userId="2d0a7b5b-bbad-4b99-ba53-8741b15d2ad2" providerId="ADAL" clId="{13765546-1BCE-4C53-9003-F4F30072F79A}" dt="2024-10-16T11:32:21.030" v="85" actId="478"/>
          <ac:graphicFrameMkLst>
            <pc:docMk/>
            <pc:sldMk cId="2016948512" sldId="379"/>
            <ac:graphicFrameMk id="6" creationId="{5F4842AD-69F4-48C7-A404-7A4D6162A8B1}"/>
          </ac:graphicFrameMkLst>
        </pc:graphicFrameChg>
        <pc:graphicFrameChg chg="add mod">
          <ac:chgData name="Gibczyńska Marta" userId="2d0a7b5b-bbad-4b99-ba53-8741b15d2ad2" providerId="ADAL" clId="{13765546-1BCE-4C53-9003-F4F30072F79A}" dt="2024-10-16T11:52:35.668" v="138" actId="20577"/>
          <ac:graphicFrameMkLst>
            <pc:docMk/>
            <pc:sldMk cId="2016948512" sldId="379"/>
            <ac:graphicFrameMk id="10" creationId="{FF7790D4-A23F-4C76-B559-C804BF050AE2}"/>
          </ac:graphicFrameMkLst>
        </pc:graphicFrameChg>
        <pc:picChg chg="add mod">
          <ac:chgData name="Gibczyńska Marta" userId="2d0a7b5b-bbad-4b99-ba53-8741b15d2ad2" providerId="ADAL" clId="{13765546-1BCE-4C53-9003-F4F30072F79A}" dt="2024-10-16T11:36:47.380" v="99"/>
          <ac:picMkLst>
            <pc:docMk/>
            <pc:sldMk cId="2016948512" sldId="379"/>
            <ac:picMk id="7" creationId="{E1525977-61BD-44C6-9300-46CD4DAC077E}"/>
          </ac:picMkLst>
        </pc:picChg>
        <pc:picChg chg="add mod">
          <ac:chgData name="Gibczyńska Marta" userId="2d0a7b5b-bbad-4b99-ba53-8741b15d2ad2" providerId="ADAL" clId="{13765546-1BCE-4C53-9003-F4F30072F79A}" dt="2024-10-16T11:36:46.968" v="98"/>
          <ac:picMkLst>
            <pc:docMk/>
            <pc:sldMk cId="2016948512" sldId="379"/>
            <ac:picMk id="8" creationId="{41F29645-F227-471A-89DA-37D507899342}"/>
          </ac:picMkLst>
        </pc:picChg>
        <pc:picChg chg="add mod">
          <ac:chgData name="Gibczyńska Marta" userId="2d0a7b5b-bbad-4b99-ba53-8741b15d2ad2" providerId="ADAL" clId="{13765546-1BCE-4C53-9003-F4F30072F79A}" dt="2024-10-16T11:36:46.764" v="97"/>
          <ac:picMkLst>
            <pc:docMk/>
            <pc:sldMk cId="2016948512" sldId="379"/>
            <ac:picMk id="9" creationId="{FC5DC07A-9B48-40A8-AC5D-DF3DFF732873}"/>
          </ac:picMkLst>
        </pc:picChg>
        <pc:picChg chg="add del">
          <ac:chgData name="Gibczyńska Marta" userId="2d0a7b5b-bbad-4b99-ba53-8741b15d2ad2" providerId="ADAL" clId="{13765546-1BCE-4C53-9003-F4F30072F79A}" dt="2024-10-16T11:42:05.260" v="131" actId="478"/>
          <ac:picMkLst>
            <pc:docMk/>
            <pc:sldMk cId="2016948512" sldId="379"/>
            <ac:picMk id="11" creationId="{58D16F9A-6070-4AF5-8FC6-77DD9FAFF271}"/>
          </ac:picMkLst>
        </pc:picChg>
      </pc:sldChg>
      <pc:sldChg chg="add del">
        <pc:chgData name="Gibczyńska Marta" userId="2d0a7b5b-bbad-4b99-ba53-8741b15d2ad2" providerId="ADAL" clId="{13765546-1BCE-4C53-9003-F4F30072F79A}" dt="2024-10-16T11:23:40.139" v="72" actId="2696"/>
        <pc:sldMkLst>
          <pc:docMk/>
          <pc:sldMk cId="3641173241" sldId="379"/>
        </pc:sldMkLst>
      </pc:sldChg>
      <pc:sldChg chg="del">
        <pc:chgData name="Gibczyńska Marta" userId="2d0a7b5b-bbad-4b99-ba53-8741b15d2ad2" providerId="ADAL" clId="{13765546-1BCE-4C53-9003-F4F30072F79A}" dt="2024-10-16T11:06:17.045" v="20" actId="2696"/>
        <pc:sldMkLst>
          <pc:docMk/>
          <pc:sldMk cId="0" sldId="380"/>
        </pc:sldMkLst>
      </pc:sldChg>
      <pc:sldChg chg="add del">
        <pc:chgData name="Gibczyńska Marta" userId="2d0a7b5b-bbad-4b99-ba53-8741b15d2ad2" providerId="ADAL" clId="{13765546-1BCE-4C53-9003-F4F30072F79A}" dt="2024-10-16T11:40:18.655" v="129" actId="2696"/>
        <pc:sldMkLst>
          <pc:docMk/>
          <pc:sldMk cId="1993928517" sldId="380"/>
        </pc:sldMkLst>
      </pc:sldChg>
      <pc:sldChg chg="add del">
        <pc:chgData name="Gibczyńska Marta" userId="2d0a7b5b-bbad-4b99-ba53-8741b15d2ad2" providerId="ADAL" clId="{13765546-1BCE-4C53-9003-F4F30072F79A}" dt="2024-10-16T11:23:40.852" v="73" actId="2696"/>
        <pc:sldMkLst>
          <pc:docMk/>
          <pc:sldMk cId="2707956318" sldId="380"/>
        </pc:sldMkLst>
      </pc:sldChg>
      <pc:sldChg chg="add del">
        <pc:chgData name="Gibczyńska Marta" userId="2d0a7b5b-bbad-4b99-ba53-8741b15d2ad2" providerId="ADAL" clId="{13765546-1BCE-4C53-9003-F4F30072F79A}" dt="2024-10-16T11:35:30.477" v="93" actId="2696"/>
        <pc:sldMkLst>
          <pc:docMk/>
          <pc:sldMk cId="4043743204" sldId="380"/>
        </pc:sldMkLst>
      </pc:sldChg>
      <pc:sldChg chg="delSp del">
        <pc:chgData name="Gibczyńska Marta" userId="2d0a7b5b-bbad-4b99-ba53-8741b15d2ad2" providerId="ADAL" clId="{13765546-1BCE-4C53-9003-F4F30072F79A}" dt="2024-10-16T11:19:27.161" v="40" actId="2696"/>
        <pc:sldMkLst>
          <pc:docMk/>
          <pc:sldMk cId="0" sldId="381"/>
        </pc:sldMkLst>
        <pc:spChg chg="del">
          <ac:chgData name="Gibczyńska Marta" userId="2d0a7b5b-bbad-4b99-ba53-8741b15d2ad2" providerId="ADAL" clId="{13765546-1BCE-4C53-9003-F4F30072F79A}" dt="2024-10-16T11:05:42.759" v="11" actId="478"/>
          <ac:spMkLst>
            <pc:docMk/>
            <pc:sldMk cId="0" sldId="381"/>
            <ac:spMk id="6" creationId="{66574E40-5DCD-4BD7-BBCB-BE226E6A16B2}"/>
          </ac:spMkLst>
        </pc:spChg>
        <pc:picChg chg="del">
          <ac:chgData name="Gibczyńska Marta" userId="2d0a7b5b-bbad-4b99-ba53-8741b15d2ad2" providerId="ADAL" clId="{13765546-1BCE-4C53-9003-F4F30072F79A}" dt="2024-10-16T11:05:36.890" v="9" actId="478"/>
          <ac:picMkLst>
            <pc:docMk/>
            <pc:sldMk cId="0" sldId="381"/>
            <ac:picMk id="3" creationId="{65B5EC8A-4BCD-4FF6-8FC1-F16D1F97CC7C}"/>
          </ac:picMkLst>
        </pc:picChg>
        <pc:picChg chg="del">
          <ac:chgData name="Gibczyńska Marta" userId="2d0a7b5b-bbad-4b99-ba53-8741b15d2ad2" providerId="ADAL" clId="{13765546-1BCE-4C53-9003-F4F30072F79A}" dt="2024-10-16T11:05:38.620" v="10" actId="478"/>
          <ac:picMkLst>
            <pc:docMk/>
            <pc:sldMk cId="0" sldId="381"/>
            <ac:picMk id="7" creationId="{45B6D6F2-448A-4F67-A4DE-6DCDBBE1FC42}"/>
          </ac:picMkLst>
        </pc:picChg>
      </pc:sldChg>
      <pc:sldChg chg="add del">
        <pc:chgData name="Gibczyńska Marta" userId="2d0a7b5b-bbad-4b99-ba53-8741b15d2ad2" providerId="ADAL" clId="{13765546-1BCE-4C53-9003-F4F30072F79A}" dt="2024-10-16T11:40:16.842" v="128" actId="2696"/>
        <pc:sldMkLst>
          <pc:docMk/>
          <pc:sldMk cId="3089926380" sldId="381"/>
        </pc:sldMkLst>
      </pc:sldChg>
      <pc:sldChg chg="delSp del">
        <pc:chgData name="Gibczyńska Marta" userId="2d0a7b5b-bbad-4b99-ba53-8741b15d2ad2" providerId="ADAL" clId="{13765546-1BCE-4C53-9003-F4F30072F79A}" dt="2024-10-16T11:19:27.723" v="41" actId="2696"/>
        <pc:sldMkLst>
          <pc:docMk/>
          <pc:sldMk cId="0" sldId="382"/>
        </pc:sldMkLst>
        <pc:spChg chg="del">
          <ac:chgData name="Gibczyńska Marta" userId="2d0a7b5b-bbad-4b99-ba53-8741b15d2ad2" providerId="ADAL" clId="{13765546-1BCE-4C53-9003-F4F30072F79A}" dt="2024-10-16T11:05:48.326" v="13" actId="478"/>
          <ac:spMkLst>
            <pc:docMk/>
            <pc:sldMk cId="0" sldId="382"/>
            <ac:spMk id="5" creationId="{EE36B52C-1897-46BC-A6E1-84C2863D8CF3}"/>
          </ac:spMkLst>
        </pc:spChg>
        <pc:grpChg chg="del">
          <ac:chgData name="Gibczyńska Marta" userId="2d0a7b5b-bbad-4b99-ba53-8741b15d2ad2" providerId="ADAL" clId="{13765546-1BCE-4C53-9003-F4F30072F79A}" dt="2024-10-16T11:05:45.533" v="12" actId="478"/>
          <ac:grpSpMkLst>
            <pc:docMk/>
            <pc:sldMk cId="0" sldId="382"/>
            <ac:grpSpMk id="6" creationId="{908C05AF-53F8-4115-851B-3F67E2AD1FEB}"/>
          </ac:grpSpMkLst>
        </pc:grpChg>
      </pc:sldChg>
      <pc:sldChg chg="addSp delSp modSp add del">
        <pc:chgData name="Gibczyńska Marta" userId="2d0a7b5b-bbad-4b99-ba53-8741b15d2ad2" providerId="ADAL" clId="{13765546-1BCE-4C53-9003-F4F30072F79A}" dt="2024-10-16T11:40:16.259" v="127" actId="2696"/>
        <pc:sldMkLst>
          <pc:docMk/>
          <pc:sldMk cId="3195644558" sldId="382"/>
        </pc:sldMkLst>
        <pc:picChg chg="add del mod">
          <ac:chgData name="Gibczyńska Marta" userId="2d0a7b5b-bbad-4b99-ba53-8741b15d2ad2" providerId="ADAL" clId="{13765546-1BCE-4C53-9003-F4F30072F79A}" dt="2024-10-16T11:40:10.622" v="124"/>
          <ac:picMkLst>
            <pc:docMk/>
            <pc:sldMk cId="3195644558" sldId="382"/>
            <ac:picMk id="5" creationId="{F27AA71E-FB35-4F13-922D-11CFD3DC033E}"/>
          </ac:picMkLst>
        </pc:picChg>
      </pc:sldChg>
      <pc:sldChg chg="addSp delSp modSp add">
        <pc:chgData name="Gibczyńska Marta" userId="2d0a7b5b-bbad-4b99-ba53-8741b15d2ad2" providerId="ADAL" clId="{13765546-1BCE-4C53-9003-F4F30072F79A}" dt="2024-10-16T13:05:08.039" v="278" actId="1076"/>
        <pc:sldMkLst>
          <pc:docMk/>
          <pc:sldMk cId="1051221912" sldId="383"/>
        </pc:sldMkLst>
        <pc:spChg chg="mod">
          <ac:chgData name="Gibczyńska Marta" userId="2d0a7b5b-bbad-4b99-ba53-8741b15d2ad2" providerId="ADAL" clId="{13765546-1BCE-4C53-9003-F4F30072F79A}" dt="2024-10-16T11:53:45.116" v="154" actId="20577"/>
          <ac:spMkLst>
            <pc:docMk/>
            <pc:sldMk cId="1051221912" sldId="383"/>
            <ac:spMk id="4" creationId="{E37B2F95-9D86-4A44-9908-3A72B401204F}"/>
          </ac:spMkLst>
        </pc:spChg>
        <pc:spChg chg="add del mod">
          <ac:chgData name="Gibczyńska Marta" userId="2d0a7b5b-bbad-4b99-ba53-8741b15d2ad2" providerId="ADAL" clId="{13765546-1BCE-4C53-9003-F4F30072F79A}" dt="2024-10-16T12:02:09.708" v="202" actId="12084"/>
          <ac:spMkLst>
            <pc:docMk/>
            <pc:sldMk cId="1051221912" sldId="383"/>
            <ac:spMk id="5" creationId="{FC6257A8-07DB-49D5-A202-685ED3393399}"/>
          </ac:spMkLst>
        </pc:spChg>
        <pc:graphicFrameChg chg="add mod">
          <ac:chgData name="Gibczyńska Marta" userId="2d0a7b5b-bbad-4b99-ba53-8741b15d2ad2" providerId="ADAL" clId="{13765546-1BCE-4C53-9003-F4F30072F79A}" dt="2024-10-16T13:02:18.138" v="256" actId="14100"/>
          <ac:graphicFrameMkLst>
            <pc:docMk/>
            <pc:sldMk cId="1051221912" sldId="383"/>
            <ac:graphicFrameMk id="6" creationId="{560CB4B3-CA62-4D1C-8A8D-1C8B343FD0CC}"/>
          </ac:graphicFrameMkLst>
        </pc:graphicFrameChg>
        <pc:graphicFrameChg chg="mod">
          <ac:chgData name="Gibczyńska Marta" userId="2d0a7b5b-bbad-4b99-ba53-8741b15d2ad2" providerId="ADAL" clId="{13765546-1BCE-4C53-9003-F4F30072F79A}" dt="2024-10-16T11:53:59.072" v="157" actId="20577"/>
          <ac:graphicFrameMkLst>
            <pc:docMk/>
            <pc:sldMk cId="1051221912" sldId="383"/>
            <ac:graphicFrameMk id="10" creationId="{FF7790D4-A23F-4C76-B559-C804BF050AE2}"/>
          </ac:graphicFrameMkLst>
        </pc:graphicFrameChg>
        <pc:picChg chg="add del mod">
          <ac:chgData name="Gibczyńska Marta" userId="2d0a7b5b-bbad-4b99-ba53-8741b15d2ad2" providerId="ADAL" clId="{13765546-1BCE-4C53-9003-F4F30072F79A}" dt="2024-10-16T13:03:49.256" v="264" actId="478"/>
          <ac:picMkLst>
            <pc:docMk/>
            <pc:sldMk cId="1051221912" sldId="383"/>
            <ac:picMk id="6146" creationId="{64CC49D8-4C2B-4C0B-9E9F-34A8D3994A33}"/>
          </ac:picMkLst>
        </pc:picChg>
        <pc:picChg chg="add mod">
          <ac:chgData name="Gibczyńska Marta" userId="2d0a7b5b-bbad-4b99-ba53-8741b15d2ad2" providerId="ADAL" clId="{13765546-1BCE-4C53-9003-F4F30072F79A}" dt="2024-10-16T13:05:08.039" v="278" actId="1076"/>
          <ac:picMkLst>
            <pc:docMk/>
            <pc:sldMk cId="1051221912" sldId="383"/>
            <ac:picMk id="6148" creationId="{719D4851-097E-45F8-AC17-D6C449B8337B}"/>
          </ac:picMkLst>
        </pc:picChg>
        <pc:picChg chg="add mod">
          <ac:chgData name="Gibczyńska Marta" userId="2d0a7b5b-bbad-4b99-ba53-8741b15d2ad2" providerId="ADAL" clId="{13765546-1BCE-4C53-9003-F4F30072F79A}" dt="2024-10-16T13:05:04.934" v="277" actId="1076"/>
          <ac:picMkLst>
            <pc:docMk/>
            <pc:sldMk cId="1051221912" sldId="383"/>
            <ac:picMk id="6150" creationId="{C1271DEC-BD29-409F-9409-106FB263B13C}"/>
          </ac:picMkLst>
        </pc:picChg>
      </pc:sldChg>
      <pc:sldChg chg="del">
        <pc:chgData name="Gibczyńska Marta" userId="2d0a7b5b-bbad-4b99-ba53-8741b15d2ad2" providerId="ADAL" clId="{13765546-1BCE-4C53-9003-F4F30072F79A}" dt="2024-10-16T11:06:12.158" v="19" actId="2696"/>
        <pc:sldMkLst>
          <pc:docMk/>
          <pc:sldMk cId="0" sldId="384"/>
        </pc:sldMkLst>
      </pc:sldChg>
      <pc:sldChg chg="add del">
        <pc:chgData name="Gibczyńska Marta" userId="2d0a7b5b-bbad-4b99-ba53-8741b15d2ad2" providerId="ADAL" clId="{13765546-1BCE-4C53-9003-F4F30072F79A}" dt="2024-10-16T11:53:24.967" v="140" actId="2696"/>
        <pc:sldMkLst>
          <pc:docMk/>
          <pc:sldMk cId="2942112717" sldId="384"/>
        </pc:sldMkLst>
      </pc:sldChg>
      <pc:sldChg chg="add del">
        <pc:chgData name="Gibczyńska Marta" userId="2d0a7b5b-bbad-4b99-ba53-8741b15d2ad2" providerId="ADAL" clId="{13765546-1BCE-4C53-9003-F4F30072F79A}" dt="2024-10-16T11:53:25.972" v="141" actId="2696"/>
        <pc:sldMkLst>
          <pc:docMk/>
          <pc:sldMk cId="3768314672" sldId="385"/>
        </pc:sldMkLst>
      </pc:sldChg>
      <pc:sldChg chg="addSp delSp modSp add">
        <pc:chgData name="Gibczyńska Marta" userId="2d0a7b5b-bbad-4b99-ba53-8741b15d2ad2" providerId="ADAL" clId="{13765546-1BCE-4C53-9003-F4F30072F79A}" dt="2024-10-16T13:13:30.923" v="320" actId="1036"/>
        <pc:sldMkLst>
          <pc:docMk/>
          <pc:sldMk cId="537645442" sldId="386"/>
        </pc:sldMkLst>
        <pc:spChg chg="mod">
          <ac:chgData name="Gibczyńska Marta" userId="2d0a7b5b-bbad-4b99-ba53-8741b15d2ad2" providerId="ADAL" clId="{13765546-1BCE-4C53-9003-F4F30072F79A}" dt="2024-10-16T11:53:54.757" v="155"/>
          <ac:spMkLst>
            <pc:docMk/>
            <pc:sldMk cId="537645442" sldId="386"/>
            <ac:spMk id="4" creationId="{E37B2F95-9D86-4A44-9908-3A72B401204F}"/>
          </ac:spMkLst>
        </pc:spChg>
        <pc:graphicFrameChg chg="mod">
          <ac:chgData name="Gibczyńska Marta" userId="2d0a7b5b-bbad-4b99-ba53-8741b15d2ad2" providerId="ADAL" clId="{13765546-1BCE-4C53-9003-F4F30072F79A}" dt="2024-10-16T11:59:58.573" v="196" actId="20577"/>
          <ac:graphicFrameMkLst>
            <pc:docMk/>
            <pc:sldMk cId="537645442" sldId="386"/>
            <ac:graphicFrameMk id="10" creationId="{FF7790D4-A23F-4C76-B559-C804BF050AE2}"/>
          </ac:graphicFrameMkLst>
        </pc:graphicFrameChg>
        <pc:picChg chg="add del mod">
          <ac:chgData name="Gibczyńska Marta" userId="2d0a7b5b-bbad-4b99-ba53-8741b15d2ad2" providerId="ADAL" clId="{13765546-1BCE-4C53-9003-F4F30072F79A}" dt="2024-10-16T12:53:21.628" v="238" actId="478"/>
          <ac:picMkLst>
            <pc:docMk/>
            <pc:sldMk cId="537645442" sldId="386"/>
            <ac:picMk id="5" creationId="{63ECF016-23D0-4F99-940D-C4AA5D63CD94}"/>
          </ac:picMkLst>
        </pc:picChg>
        <pc:picChg chg="add mod">
          <ac:chgData name="Gibczyńska Marta" userId="2d0a7b5b-bbad-4b99-ba53-8741b15d2ad2" providerId="ADAL" clId="{13765546-1BCE-4C53-9003-F4F30072F79A}" dt="2024-10-16T13:13:21.128" v="318" actId="1076"/>
          <ac:picMkLst>
            <pc:docMk/>
            <pc:sldMk cId="537645442" sldId="386"/>
            <ac:picMk id="6" creationId="{2F70DECD-320A-4053-8848-65A339EF717B}"/>
          </ac:picMkLst>
        </pc:picChg>
        <pc:picChg chg="add mod">
          <ac:chgData name="Gibczyńska Marta" userId="2d0a7b5b-bbad-4b99-ba53-8741b15d2ad2" providerId="ADAL" clId="{13765546-1BCE-4C53-9003-F4F30072F79A}" dt="2024-10-16T13:13:18.830" v="317" actId="1076"/>
          <ac:picMkLst>
            <pc:docMk/>
            <pc:sldMk cId="537645442" sldId="386"/>
            <ac:picMk id="7" creationId="{C16829E0-0A26-42B3-9EF3-CA247EA14FAD}"/>
          </ac:picMkLst>
        </pc:picChg>
        <pc:picChg chg="add del mod">
          <ac:chgData name="Gibczyńska Marta" userId="2d0a7b5b-bbad-4b99-ba53-8741b15d2ad2" providerId="ADAL" clId="{13765546-1BCE-4C53-9003-F4F30072F79A}" dt="2024-10-16T13:12:48.587" v="309" actId="478"/>
          <ac:picMkLst>
            <pc:docMk/>
            <pc:sldMk cId="537645442" sldId="386"/>
            <ac:picMk id="5122" creationId="{953DCCA0-1298-4BF2-ABCB-DD5E1017C7AB}"/>
          </ac:picMkLst>
        </pc:picChg>
        <pc:picChg chg="add mod">
          <ac:chgData name="Gibczyńska Marta" userId="2d0a7b5b-bbad-4b99-ba53-8741b15d2ad2" providerId="ADAL" clId="{13765546-1BCE-4C53-9003-F4F30072F79A}" dt="2024-10-16T13:13:30.923" v="320" actId="1036"/>
          <ac:picMkLst>
            <pc:docMk/>
            <pc:sldMk cId="537645442" sldId="386"/>
            <ac:picMk id="5124" creationId="{B5660A65-345A-4213-B4AB-2174F0531823}"/>
          </ac:picMkLst>
        </pc:picChg>
        <pc:picChg chg="add del mod">
          <ac:chgData name="Gibczyńska Marta" userId="2d0a7b5b-bbad-4b99-ba53-8741b15d2ad2" providerId="ADAL" clId="{13765546-1BCE-4C53-9003-F4F30072F79A}" dt="2024-10-16T13:12:47.834" v="308" actId="478"/>
          <ac:picMkLst>
            <pc:docMk/>
            <pc:sldMk cId="537645442" sldId="386"/>
            <ac:picMk id="5126" creationId="{6B0738F9-41EB-444F-8D8C-3E673F391A1E}"/>
          </ac:picMkLst>
        </pc:picChg>
      </pc:sldChg>
      <pc:sldChg chg="addSp delSp modSp add">
        <pc:chgData name="Gibczyńska Marta" userId="2d0a7b5b-bbad-4b99-ba53-8741b15d2ad2" providerId="ADAL" clId="{13765546-1BCE-4C53-9003-F4F30072F79A}" dt="2024-10-16T13:08:36.484" v="289"/>
        <pc:sldMkLst>
          <pc:docMk/>
          <pc:sldMk cId="2909172248" sldId="387"/>
        </pc:sldMkLst>
        <pc:spChg chg="add del">
          <ac:chgData name="Gibczyńska Marta" userId="2d0a7b5b-bbad-4b99-ba53-8741b15d2ad2" providerId="ADAL" clId="{13765546-1BCE-4C53-9003-F4F30072F79A}" dt="2024-10-16T13:08:03.238" v="280" actId="478"/>
          <ac:spMkLst>
            <pc:docMk/>
            <pc:sldMk cId="2909172248" sldId="387"/>
            <ac:spMk id="6" creationId="{1415C7BA-7278-4B0F-B043-9CA2481FDF52}"/>
          </ac:spMkLst>
        </pc:spChg>
        <pc:graphicFrameChg chg="mod">
          <ac:chgData name="Gibczyńska Marta" userId="2d0a7b5b-bbad-4b99-ba53-8741b15d2ad2" providerId="ADAL" clId="{13765546-1BCE-4C53-9003-F4F30072F79A}" dt="2024-10-16T11:57:25.550" v="175" actId="20577"/>
          <ac:graphicFrameMkLst>
            <pc:docMk/>
            <pc:sldMk cId="2909172248" sldId="387"/>
            <ac:graphicFrameMk id="10" creationId="{FF7790D4-A23F-4C76-B559-C804BF050AE2}"/>
          </ac:graphicFrameMkLst>
        </pc:graphicFrameChg>
        <pc:picChg chg="add mod">
          <ac:chgData name="Gibczyńska Marta" userId="2d0a7b5b-bbad-4b99-ba53-8741b15d2ad2" providerId="ADAL" clId="{13765546-1BCE-4C53-9003-F4F30072F79A}" dt="2024-10-16T13:08:32.983" v="288"/>
          <ac:picMkLst>
            <pc:docMk/>
            <pc:sldMk cId="2909172248" sldId="387"/>
            <ac:picMk id="5" creationId="{75C3A861-ACA9-439B-A662-32FA6E00FDBC}"/>
          </ac:picMkLst>
        </pc:picChg>
        <pc:picChg chg="add mod">
          <ac:chgData name="Gibczyńska Marta" userId="2d0a7b5b-bbad-4b99-ba53-8741b15d2ad2" providerId="ADAL" clId="{13765546-1BCE-4C53-9003-F4F30072F79A}" dt="2024-10-16T13:08:36.484" v="289"/>
          <ac:picMkLst>
            <pc:docMk/>
            <pc:sldMk cId="2909172248" sldId="387"/>
            <ac:picMk id="7" creationId="{FA6D1EFD-A2F5-4C8B-8A99-16AD893EA393}"/>
          </ac:picMkLst>
        </pc:picChg>
      </pc:sldChg>
      <pc:sldChg chg="addSp delSp modSp add">
        <pc:chgData name="Gibczyńska Marta" userId="2d0a7b5b-bbad-4b99-ba53-8741b15d2ad2" providerId="ADAL" clId="{13765546-1BCE-4C53-9003-F4F30072F79A}" dt="2024-10-16T13:10:19.530" v="303" actId="14100"/>
        <pc:sldMkLst>
          <pc:docMk/>
          <pc:sldMk cId="807381808" sldId="388"/>
        </pc:sldMkLst>
        <pc:spChg chg="add del mod">
          <ac:chgData name="Gibczyńska Marta" userId="2d0a7b5b-bbad-4b99-ba53-8741b15d2ad2" providerId="ADAL" clId="{13765546-1BCE-4C53-9003-F4F30072F79A}" dt="2024-10-16T12:05:11.113" v="210" actId="12084"/>
          <ac:spMkLst>
            <pc:docMk/>
            <pc:sldMk cId="807381808" sldId="388"/>
            <ac:spMk id="5" creationId="{01F37F9E-FDEF-486D-8E94-4614E5D65B19}"/>
          </ac:spMkLst>
        </pc:spChg>
        <pc:graphicFrameChg chg="add mod">
          <ac:chgData name="Gibczyńska Marta" userId="2d0a7b5b-bbad-4b99-ba53-8741b15d2ad2" providerId="ADAL" clId="{13765546-1BCE-4C53-9003-F4F30072F79A}" dt="2024-10-16T13:10:19.530" v="303" actId="14100"/>
          <ac:graphicFrameMkLst>
            <pc:docMk/>
            <pc:sldMk cId="807381808" sldId="388"/>
            <ac:graphicFrameMk id="6" creationId="{CB2110AE-7E40-432D-A41E-BB84A3FC0AE0}"/>
          </ac:graphicFrameMkLst>
        </pc:graphicFrameChg>
        <pc:graphicFrameChg chg="mod">
          <ac:chgData name="Gibczyńska Marta" userId="2d0a7b5b-bbad-4b99-ba53-8741b15d2ad2" providerId="ADAL" clId="{13765546-1BCE-4C53-9003-F4F30072F79A}" dt="2024-10-16T11:58:50.381" v="189" actId="20577"/>
          <ac:graphicFrameMkLst>
            <pc:docMk/>
            <pc:sldMk cId="807381808" sldId="388"/>
            <ac:graphicFrameMk id="10" creationId="{FF7790D4-A23F-4C76-B559-C804BF050AE2}"/>
          </ac:graphicFrameMkLst>
        </pc:graphicFrameChg>
        <pc:picChg chg="add mod">
          <ac:chgData name="Gibczyńska Marta" userId="2d0a7b5b-bbad-4b99-ba53-8741b15d2ad2" providerId="ADAL" clId="{13765546-1BCE-4C53-9003-F4F30072F79A}" dt="2024-10-16T13:09:01.158" v="293"/>
          <ac:picMkLst>
            <pc:docMk/>
            <pc:sldMk cId="807381808" sldId="388"/>
            <ac:picMk id="3074" creationId="{B372BAFD-A031-493D-A8F5-43E8F8071FA9}"/>
          </ac:picMkLst>
        </pc:picChg>
        <pc:picChg chg="add mod">
          <ac:chgData name="Gibczyńska Marta" userId="2d0a7b5b-bbad-4b99-ba53-8741b15d2ad2" providerId="ADAL" clId="{13765546-1BCE-4C53-9003-F4F30072F79A}" dt="2024-10-16T13:09:40.169" v="299" actId="1076"/>
          <ac:picMkLst>
            <pc:docMk/>
            <pc:sldMk cId="807381808" sldId="388"/>
            <ac:picMk id="3076" creationId="{8CDD576B-F292-4B4C-898E-C91AAB1B0076}"/>
          </ac:picMkLst>
        </pc:picChg>
      </pc:sldChg>
      <pc:sldChg chg="addSp modSp add">
        <pc:chgData name="Gibczyńska Marta" userId="2d0a7b5b-bbad-4b99-ba53-8741b15d2ad2" providerId="ADAL" clId="{13765546-1BCE-4C53-9003-F4F30072F79A}" dt="2024-10-16T13:12:05.407" v="307"/>
        <pc:sldMkLst>
          <pc:docMk/>
          <pc:sldMk cId="2376547913" sldId="389"/>
        </pc:sldMkLst>
        <pc:graphicFrameChg chg="mod">
          <ac:chgData name="Gibczyńska Marta" userId="2d0a7b5b-bbad-4b99-ba53-8741b15d2ad2" providerId="ADAL" clId="{13765546-1BCE-4C53-9003-F4F30072F79A}" dt="2024-10-16T11:59:34.477" v="193" actId="20577"/>
          <ac:graphicFrameMkLst>
            <pc:docMk/>
            <pc:sldMk cId="2376547913" sldId="389"/>
            <ac:graphicFrameMk id="10" creationId="{FF7790D4-A23F-4C76-B559-C804BF050AE2}"/>
          </ac:graphicFrameMkLst>
        </pc:graphicFrameChg>
        <pc:picChg chg="add mod">
          <ac:chgData name="Gibczyńska Marta" userId="2d0a7b5b-bbad-4b99-ba53-8741b15d2ad2" providerId="ADAL" clId="{13765546-1BCE-4C53-9003-F4F30072F79A}" dt="2024-10-16T13:12:05.407" v="307"/>
          <ac:picMkLst>
            <pc:docMk/>
            <pc:sldMk cId="2376547913" sldId="389"/>
            <ac:picMk id="2050" creationId="{0B8A1AEE-59AF-456D-9A1D-587A0FC9497F}"/>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4-10-21T15:14:09.480" idx="1">
    <p:pos x="10" y="10"/>
    <p:text>Zadanie Zielona Aleja na Wyspie Spichrzów realizowane w ramach Budżetu Obywatekskiego. W ramach I etapu rozbrukowano ponad 300m2 nawierzchni utwardzonej, wprowadzając w to miejsce zieleń: 12szt. lip, łącznie ponad tysiąc krzewów liściastych i iglastych oraz traw ozdobnych, blisko 500 bylin</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0-22T06:35:30.549" idx="2">
    <p:pos x="10" y="10"/>
    <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9EFF79-7935-4A0A-A906-CD272ED95A1A}"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pl-PL"/>
        </a:p>
      </dgm:t>
    </dgm:pt>
    <dgm:pt modelId="{04053648-FAF5-435D-983B-AB8F6287C630}">
      <dgm:prSet/>
      <dgm:spPr/>
      <dgm:t>
        <a:bodyPr/>
        <a:lstStyle/>
        <a:p>
          <a:r>
            <a:rPr lang="en-US" b="0" i="0" baseline="0" dirty="0"/>
            <a:t>Eleven editions of the Citizens' Budget have resulted in 933 projects that have been implemented for a total amount of PLN 177 million.</a:t>
          </a:r>
          <a:endParaRPr lang="pl-PL" dirty="0"/>
        </a:p>
      </dgm:t>
    </dgm:pt>
    <dgm:pt modelId="{006434E8-EC4B-47AE-84DD-9C97C1D3CE5E}" type="parTrans" cxnId="{AFFC9515-7270-4601-9172-22E7E6516AAC}">
      <dgm:prSet/>
      <dgm:spPr/>
      <dgm:t>
        <a:bodyPr/>
        <a:lstStyle/>
        <a:p>
          <a:endParaRPr lang="pl-PL"/>
        </a:p>
      </dgm:t>
    </dgm:pt>
    <dgm:pt modelId="{AE48C46F-DC9F-4BFB-A17E-F455268CF2F5}" type="sibTrans" cxnId="{AFFC9515-7270-4601-9172-22E7E6516AAC}">
      <dgm:prSet/>
      <dgm:spPr/>
      <dgm:t>
        <a:bodyPr/>
        <a:lstStyle/>
        <a:p>
          <a:endParaRPr lang="pl-PL"/>
        </a:p>
      </dgm:t>
    </dgm:pt>
    <dgm:pt modelId="{7B191541-C75E-42C1-93D9-D136001F0510}">
      <dgm:prSet/>
      <dgm:spPr/>
      <dgm:t>
        <a:bodyPr/>
        <a:lstStyle/>
        <a:p>
          <a:r>
            <a:rPr lang="en-US" b="0" i="0" baseline="0" dirty="0"/>
            <a:t>Thanks to the ideas and involvement of residents, we can all benefit from new recreational areas, playgrounds, sports fields, outdoor gyms, and skate parks in our districts.</a:t>
          </a:r>
          <a:endParaRPr lang="pl-PL" dirty="0"/>
        </a:p>
      </dgm:t>
    </dgm:pt>
    <dgm:pt modelId="{4831D63F-7E12-4C05-A7AE-04E38EE34C72}" type="parTrans" cxnId="{67E41D0E-CDA1-49DD-BA39-D5855F15C60D}">
      <dgm:prSet/>
      <dgm:spPr/>
      <dgm:t>
        <a:bodyPr/>
        <a:lstStyle/>
        <a:p>
          <a:endParaRPr lang="pl-PL"/>
        </a:p>
      </dgm:t>
    </dgm:pt>
    <dgm:pt modelId="{D0289CA7-92A4-4B39-9BF1-AD49FC2413F5}" type="sibTrans" cxnId="{67E41D0E-CDA1-49DD-BA39-D5855F15C60D}">
      <dgm:prSet/>
      <dgm:spPr/>
      <dgm:t>
        <a:bodyPr/>
        <a:lstStyle/>
        <a:p>
          <a:endParaRPr lang="pl-PL"/>
        </a:p>
      </dgm:t>
    </dgm:pt>
    <dgm:pt modelId="{B242C191-2B99-4125-AE51-FD3CE4B00430}" type="pres">
      <dgm:prSet presAssocID="{A09EFF79-7935-4A0A-A906-CD272ED95A1A}" presName="linear" presStyleCnt="0">
        <dgm:presLayoutVars>
          <dgm:animLvl val="lvl"/>
          <dgm:resizeHandles val="exact"/>
        </dgm:presLayoutVars>
      </dgm:prSet>
      <dgm:spPr/>
    </dgm:pt>
    <dgm:pt modelId="{8E5A3286-D4A9-4A58-8645-E8AE86ECADBE}" type="pres">
      <dgm:prSet presAssocID="{04053648-FAF5-435D-983B-AB8F6287C630}" presName="parentText" presStyleLbl="node1" presStyleIdx="0" presStyleCnt="2">
        <dgm:presLayoutVars>
          <dgm:chMax val="0"/>
          <dgm:bulletEnabled val="1"/>
        </dgm:presLayoutVars>
      </dgm:prSet>
      <dgm:spPr/>
    </dgm:pt>
    <dgm:pt modelId="{01A5231E-59C1-41AE-85DB-70996559DD6E}" type="pres">
      <dgm:prSet presAssocID="{AE48C46F-DC9F-4BFB-A17E-F455268CF2F5}" presName="spacer" presStyleCnt="0"/>
      <dgm:spPr/>
    </dgm:pt>
    <dgm:pt modelId="{51179A10-64CD-42A6-9FEE-D7C2B109D3AB}" type="pres">
      <dgm:prSet presAssocID="{7B191541-C75E-42C1-93D9-D136001F0510}" presName="parentText" presStyleLbl="node1" presStyleIdx="1" presStyleCnt="2">
        <dgm:presLayoutVars>
          <dgm:chMax val="0"/>
          <dgm:bulletEnabled val="1"/>
        </dgm:presLayoutVars>
      </dgm:prSet>
      <dgm:spPr/>
    </dgm:pt>
  </dgm:ptLst>
  <dgm:cxnLst>
    <dgm:cxn modelId="{67E41D0E-CDA1-49DD-BA39-D5855F15C60D}" srcId="{A09EFF79-7935-4A0A-A906-CD272ED95A1A}" destId="{7B191541-C75E-42C1-93D9-D136001F0510}" srcOrd="1" destOrd="0" parTransId="{4831D63F-7E12-4C05-A7AE-04E38EE34C72}" sibTransId="{D0289CA7-92A4-4B39-9BF1-AD49FC2413F5}"/>
    <dgm:cxn modelId="{AFFC9515-7270-4601-9172-22E7E6516AAC}" srcId="{A09EFF79-7935-4A0A-A906-CD272ED95A1A}" destId="{04053648-FAF5-435D-983B-AB8F6287C630}" srcOrd="0" destOrd="0" parTransId="{006434E8-EC4B-47AE-84DD-9C97C1D3CE5E}" sibTransId="{AE48C46F-DC9F-4BFB-A17E-F455268CF2F5}"/>
    <dgm:cxn modelId="{67821767-23C1-4D6F-837B-B2AD21613F0B}" type="presOf" srcId="{7B191541-C75E-42C1-93D9-D136001F0510}" destId="{51179A10-64CD-42A6-9FEE-D7C2B109D3AB}" srcOrd="0" destOrd="0" presId="urn:microsoft.com/office/officeart/2005/8/layout/vList2"/>
    <dgm:cxn modelId="{C9FBBE81-EAD7-4B06-B8CE-E30276222B1A}" type="presOf" srcId="{04053648-FAF5-435D-983B-AB8F6287C630}" destId="{8E5A3286-D4A9-4A58-8645-E8AE86ECADBE}" srcOrd="0" destOrd="0" presId="urn:microsoft.com/office/officeart/2005/8/layout/vList2"/>
    <dgm:cxn modelId="{A5E557DA-A449-4549-BDFF-579ABD682673}" type="presOf" srcId="{A09EFF79-7935-4A0A-A906-CD272ED95A1A}" destId="{B242C191-2B99-4125-AE51-FD3CE4B00430}" srcOrd="0" destOrd="0" presId="urn:microsoft.com/office/officeart/2005/8/layout/vList2"/>
    <dgm:cxn modelId="{66C43C9A-FAC6-4ABD-83FB-DC69D0C033CE}" type="presParOf" srcId="{B242C191-2B99-4125-AE51-FD3CE4B00430}" destId="{8E5A3286-D4A9-4A58-8645-E8AE86ECADBE}" srcOrd="0" destOrd="0" presId="urn:microsoft.com/office/officeart/2005/8/layout/vList2"/>
    <dgm:cxn modelId="{EDB5C550-F17A-44FC-8DA0-C70DF78AA2EB}" type="presParOf" srcId="{B242C191-2B99-4125-AE51-FD3CE4B00430}" destId="{01A5231E-59C1-41AE-85DB-70996559DD6E}" srcOrd="1" destOrd="0" presId="urn:microsoft.com/office/officeart/2005/8/layout/vList2"/>
    <dgm:cxn modelId="{F4DC400C-3D98-4441-9AE6-E2517E60AD68}" type="presParOf" srcId="{B242C191-2B99-4125-AE51-FD3CE4B00430}" destId="{51179A10-64CD-42A6-9FEE-D7C2B109D3A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3CAEA8-B26D-4F14-8DB2-780493F15437}" type="doc">
      <dgm:prSet loTypeId="urn:microsoft.com/office/officeart/2005/8/layout/vList2" loCatId="list" qsTypeId="urn:microsoft.com/office/officeart/2005/8/quickstyle/simple1" qsCatId="simple" csTypeId="urn:microsoft.com/office/officeart/2005/8/colors/accent6_3" csCatId="accent6"/>
      <dgm:spPr/>
      <dgm:t>
        <a:bodyPr/>
        <a:lstStyle/>
        <a:p>
          <a:endParaRPr lang="pl-PL"/>
        </a:p>
      </dgm:t>
    </dgm:pt>
    <dgm:pt modelId="{BCE57786-F7C2-434A-8C36-A4DF09A18F12}">
      <dgm:prSet/>
      <dgm:spPr/>
      <dgm:t>
        <a:bodyPr/>
        <a:lstStyle/>
        <a:p>
          <a:r>
            <a:rPr lang="en-US"/>
            <a:t>The Civic Budget procedure in Gdańsk is a participatory budgeting process that allows residents to propose and vote on projects to improve their city. Here is a step-by-step description of the process:</a:t>
          </a:r>
          <a:endParaRPr lang="pl-PL"/>
        </a:p>
      </dgm:t>
    </dgm:pt>
    <dgm:pt modelId="{641F6AFE-9DCD-4EEE-A74E-FB9FAC59F034}" type="parTrans" cxnId="{FCDA7282-0E47-4F33-9686-73FFCDF7DCF0}">
      <dgm:prSet/>
      <dgm:spPr/>
      <dgm:t>
        <a:bodyPr/>
        <a:lstStyle/>
        <a:p>
          <a:endParaRPr lang="pl-PL"/>
        </a:p>
      </dgm:t>
    </dgm:pt>
    <dgm:pt modelId="{97C06AC3-016E-4A93-826C-C94C8F7342C9}" type="sibTrans" cxnId="{FCDA7282-0E47-4F33-9686-73FFCDF7DCF0}">
      <dgm:prSet/>
      <dgm:spPr/>
      <dgm:t>
        <a:bodyPr/>
        <a:lstStyle/>
        <a:p>
          <a:endParaRPr lang="pl-PL"/>
        </a:p>
      </dgm:t>
    </dgm:pt>
    <dgm:pt modelId="{ED56C1AF-D527-4C65-8905-48216F2C4120}">
      <dgm:prSet/>
      <dgm:spPr/>
      <dgm:t>
        <a:bodyPr/>
        <a:lstStyle/>
        <a:p>
          <a:r>
            <a:rPr lang="en-US" b="1" dirty="0"/>
            <a:t>Submission of Project Proposals: </a:t>
          </a:r>
          <a:r>
            <a:rPr lang="en-US" dirty="0"/>
            <a:t>Residents of Gdańsk can submit their project ideas for the Civic Budget. These can range from small local initiatives to city-wide projects.</a:t>
          </a:r>
          <a:r>
            <a:rPr lang="pl-PL" dirty="0"/>
            <a:t> </a:t>
          </a:r>
          <a:r>
            <a:rPr lang="en-US" dirty="0"/>
            <a:t>Projects can be submitted online via a designated platform</a:t>
          </a:r>
          <a:endParaRPr lang="pl-PL" dirty="0"/>
        </a:p>
      </dgm:t>
    </dgm:pt>
    <dgm:pt modelId="{DC9E6A57-9479-421A-BA71-74F6D8D76D26}" type="parTrans" cxnId="{E8424CFC-93BA-47ED-B037-2B969C62EAFC}">
      <dgm:prSet/>
      <dgm:spPr/>
      <dgm:t>
        <a:bodyPr/>
        <a:lstStyle/>
        <a:p>
          <a:endParaRPr lang="pl-PL"/>
        </a:p>
      </dgm:t>
    </dgm:pt>
    <dgm:pt modelId="{17B5CDB8-FDAC-408B-A128-9F38851108F5}" type="sibTrans" cxnId="{E8424CFC-93BA-47ED-B037-2B969C62EAFC}">
      <dgm:prSet/>
      <dgm:spPr/>
      <dgm:t>
        <a:bodyPr/>
        <a:lstStyle/>
        <a:p>
          <a:endParaRPr lang="pl-PL"/>
        </a:p>
      </dgm:t>
    </dgm:pt>
    <dgm:pt modelId="{C292ECB3-8293-4953-9EF7-D5CC1087BAD9}">
      <dgm:prSet/>
      <dgm:spPr/>
      <dgm:t>
        <a:bodyPr/>
        <a:lstStyle/>
        <a:p>
          <a:r>
            <a:rPr lang="en-US" b="1"/>
            <a:t>Verification and Review: </a:t>
          </a:r>
          <a:r>
            <a:rPr lang="en-US"/>
            <a:t>Once submitted, all proposals are reviewed by the city’s administrative units to check feasibility, cost estimates, and whether they fall within the legal and technical scope of city competencies. The project must also comply with Gdańsk’s urban plans and regulations. After this review, some projects may need adjustments or be disqualified if they don’t meet the criteria.</a:t>
          </a:r>
          <a:endParaRPr lang="pl-PL"/>
        </a:p>
      </dgm:t>
    </dgm:pt>
    <dgm:pt modelId="{E0F12AF6-EC9F-4C7D-9D45-906C064AE271}" type="parTrans" cxnId="{0A04F33B-A47D-44D8-BB5C-FD5C7CCB148F}">
      <dgm:prSet/>
      <dgm:spPr/>
      <dgm:t>
        <a:bodyPr/>
        <a:lstStyle/>
        <a:p>
          <a:endParaRPr lang="pl-PL"/>
        </a:p>
      </dgm:t>
    </dgm:pt>
    <dgm:pt modelId="{241EBF4E-0022-499F-876E-84FCAAD3F487}" type="sibTrans" cxnId="{0A04F33B-A47D-44D8-BB5C-FD5C7CCB148F}">
      <dgm:prSet/>
      <dgm:spPr/>
      <dgm:t>
        <a:bodyPr/>
        <a:lstStyle/>
        <a:p>
          <a:endParaRPr lang="pl-PL"/>
        </a:p>
      </dgm:t>
    </dgm:pt>
    <dgm:pt modelId="{D86EC914-3E35-448B-A3D2-31549209966D}">
      <dgm:prSet/>
      <dgm:spPr/>
      <dgm:t>
        <a:bodyPr/>
        <a:lstStyle/>
        <a:p>
          <a:r>
            <a:rPr lang="en-US" b="1"/>
            <a:t>Public Voting: </a:t>
          </a:r>
          <a:r>
            <a:rPr lang="en-US"/>
            <a:t>All residents of Gdańsk</a:t>
          </a:r>
          <a:r>
            <a:rPr lang="pl-PL"/>
            <a:t> </a:t>
          </a:r>
          <a:r>
            <a:rPr lang="en-US"/>
            <a:t>can vote on the projects they find most beneficial. </a:t>
          </a:r>
          <a:endParaRPr lang="pl-PL"/>
        </a:p>
      </dgm:t>
    </dgm:pt>
    <dgm:pt modelId="{C8AB8037-7DC0-4BFF-B21D-F6BFD904988F}" type="parTrans" cxnId="{43949F44-B539-4A62-A1C8-F59F487B6275}">
      <dgm:prSet/>
      <dgm:spPr/>
      <dgm:t>
        <a:bodyPr/>
        <a:lstStyle/>
        <a:p>
          <a:endParaRPr lang="pl-PL"/>
        </a:p>
      </dgm:t>
    </dgm:pt>
    <dgm:pt modelId="{C7AB3954-AA1E-4AC1-AADC-111F9724FEB1}" type="sibTrans" cxnId="{43949F44-B539-4A62-A1C8-F59F487B6275}">
      <dgm:prSet/>
      <dgm:spPr/>
      <dgm:t>
        <a:bodyPr/>
        <a:lstStyle/>
        <a:p>
          <a:endParaRPr lang="pl-PL"/>
        </a:p>
      </dgm:t>
    </dgm:pt>
    <dgm:pt modelId="{FEFB3390-2DC6-4348-8766-E1ADC1272F50}">
      <dgm:prSet/>
      <dgm:spPr/>
      <dgm:t>
        <a:bodyPr/>
        <a:lstStyle/>
        <a:p>
          <a:r>
            <a:rPr lang="en-US" b="1"/>
            <a:t>Announcement of Results: </a:t>
          </a:r>
          <a:r>
            <a:rPr lang="en-US"/>
            <a:t>After the voting period ends, the results are tallied, and the winning projects are announced. The projects with the most votes within the available budget are selected for implementation. These results are publicly available on the city's Civic Budget website.</a:t>
          </a:r>
          <a:endParaRPr lang="pl-PL"/>
        </a:p>
      </dgm:t>
    </dgm:pt>
    <dgm:pt modelId="{CEA46CE8-4B7C-4F21-87DD-4245AC78D608}" type="parTrans" cxnId="{50BC640B-7826-4B29-9ECD-CECF9C6DB867}">
      <dgm:prSet/>
      <dgm:spPr/>
      <dgm:t>
        <a:bodyPr/>
        <a:lstStyle/>
        <a:p>
          <a:endParaRPr lang="pl-PL"/>
        </a:p>
      </dgm:t>
    </dgm:pt>
    <dgm:pt modelId="{A933AFC7-0AA9-4DF2-A031-7CCC3ADA9216}" type="sibTrans" cxnId="{50BC640B-7826-4B29-9ECD-CECF9C6DB867}">
      <dgm:prSet/>
      <dgm:spPr/>
      <dgm:t>
        <a:bodyPr/>
        <a:lstStyle/>
        <a:p>
          <a:endParaRPr lang="pl-PL"/>
        </a:p>
      </dgm:t>
    </dgm:pt>
    <dgm:pt modelId="{E2161DAC-20FB-4A27-9E6B-BBA235DB8440}" type="pres">
      <dgm:prSet presAssocID="{453CAEA8-B26D-4F14-8DB2-780493F15437}" presName="linear" presStyleCnt="0">
        <dgm:presLayoutVars>
          <dgm:animLvl val="lvl"/>
          <dgm:resizeHandles val="exact"/>
        </dgm:presLayoutVars>
      </dgm:prSet>
      <dgm:spPr/>
    </dgm:pt>
    <dgm:pt modelId="{D9CFA21B-63DB-4658-995B-D5796CBCC5ED}" type="pres">
      <dgm:prSet presAssocID="{BCE57786-F7C2-434A-8C36-A4DF09A18F12}" presName="parentText" presStyleLbl="node1" presStyleIdx="0" presStyleCnt="5">
        <dgm:presLayoutVars>
          <dgm:chMax val="0"/>
          <dgm:bulletEnabled val="1"/>
        </dgm:presLayoutVars>
      </dgm:prSet>
      <dgm:spPr/>
    </dgm:pt>
    <dgm:pt modelId="{882443BF-C9BC-49FD-8A46-80AEFD6236E8}" type="pres">
      <dgm:prSet presAssocID="{97C06AC3-016E-4A93-826C-C94C8F7342C9}" presName="spacer" presStyleCnt="0"/>
      <dgm:spPr/>
    </dgm:pt>
    <dgm:pt modelId="{2C313DF2-254F-4481-8089-F0205A2FFF11}" type="pres">
      <dgm:prSet presAssocID="{ED56C1AF-D527-4C65-8905-48216F2C4120}" presName="parentText" presStyleLbl="node1" presStyleIdx="1" presStyleCnt="5">
        <dgm:presLayoutVars>
          <dgm:chMax val="0"/>
          <dgm:bulletEnabled val="1"/>
        </dgm:presLayoutVars>
      </dgm:prSet>
      <dgm:spPr/>
    </dgm:pt>
    <dgm:pt modelId="{D1C6D316-F52A-433C-B99D-E574E1C6A469}" type="pres">
      <dgm:prSet presAssocID="{17B5CDB8-FDAC-408B-A128-9F38851108F5}" presName="spacer" presStyleCnt="0"/>
      <dgm:spPr/>
    </dgm:pt>
    <dgm:pt modelId="{2AFFC6CD-928A-4A38-BF5E-677FBA524124}" type="pres">
      <dgm:prSet presAssocID="{C292ECB3-8293-4953-9EF7-D5CC1087BAD9}" presName="parentText" presStyleLbl="node1" presStyleIdx="2" presStyleCnt="5">
        <dgm:presLayoutVars>
          <dgm:chMax val="0"/>
          <dgm:bulletEnabled val="1"/>
        </dgm:presLayoutVars>
      </dgm:prSet>
      <dgm:spPr/>
    </dgm:pt>
    <dgm:pt modelId="{8689D92A-0451-404F-A023-F64AD1A2F866}" type="pres">
      <dgm:prSet presAssocID="{241EBF4E-0022-499F-876E-84FCAAD3F487}" presName="spacer" presStyleCnt="0"/>
      <dgm:spPr/>
    </dgm:pt>
    <dgm:pt modelId="{DC633C44-705C-4C68-BC6B-63B5CD06A961}" type="pres">
      <dgm:prSet presAssocID="{D86EC914-3E35-448B-A3D2-31549209966D}" presName="parentText" presStyleLbl="node1" presStyleIdx="3" presStyleCnt="5">
        <dgm:presLayoutVars>
          <dgm:chMax val="0"/>
          <dgm:bulletEnabled val="1"/>
        </dgm:presLayoutVars>
      </dgm:prSet>
      <dgm:spPr/>
    </dgm:pt>
    <dgm:pt modelId="{4642A3ED-2AD4-49C4-8EA1-D291066BB3A3}" type="pres">
      <dgm:prSet presAssocID="{C7AB3954-AA1E-4AC1-AADC-111F9724FEB1}" presName="spacer" presStyleCnt="0"/>
      <dgm:spPr/>
    </dgm:pt>
    <dgm:pt modelId="{CA7EE9A1-289F-4FB2-8F45-DA6E033F6BD4}" type="pres">
      <dgm:prSet presAssocID="{FEFB3390-2DC6-4348-8766-E1ADC1272F50}" presName="parentText" presStyleLbl="node1" presStyleIdx="4" presStyleCnt="5">
        <dgm:presLayoutVars>
          <dgm:chMax val="0"/>
          <dgm:bulletEnabled val="1"/>
        </dgm:presLayoutVars>
      </dgm:prSet>
      <dgm:spPr/>
    </dgm:pt>
  </dgm:ptLst>
  <dgm:cxnLst>
    <dgm:cxn modelId="{50BC640B-7826-4B29-9ECD-CECF9C6DB867}" srcId="{453CAEA8-B26D-4F14-8DB2-780493F15437}" destId="{FEFB3390-2DC6-4348-8766-E1ADC1272F50}" srcOrd="4" destOrd="0" parTransId="{CEA46CE8-4B7C-4F21-87DD-4245AC78D608}" sibTransId="{A933AFC7-0AA9-4DF2-A031-7CCC3ADA9216}"/>
    <dgm:cxn modelId="{7A37C519-7C5E-4EAF-9250-479B43CA141A}" type="presOf" srcId="{FEFB3390-2DC6-4348-8766-E1ADC1272F50}" destId="{CA7EE9A1-289F-4FB2-8F45-DA6E033F6BD4}" srcOrd="0" destOrd="0" presId="urn:microsoft.com/office/officeart/2005/8/layout/vList2"/>
    <dgm:cxn modelId="{4A87D02D-C924-485F-A339-EBFEF23E8B40}" type="presOf" srcId="{ED56C1AF-D527-4C65-8905-48216F2C4120}" destId="{2C313DF2-254F-4481-8089-F0205A2FFF11}" srcOrd="0" destOrd="0" presId="urn:microsoft.com/office/officeart/2005/8/layout/vList2"/>
    <dgm:cxn modelId="{0A04F33B-A47D-44D8-BB5C-FD5C7CCB148F}" srcId="{453CAEA8-B26D-4F14-8DB2-780493F15437}" destId="{C292ECB3-8293-4953-9EF7-D5CC1087BAD9}" srcOrd="2" destOrd="0" parTransId="{E0F12AF6-EC9F-4C7D-9D45-906C064AE271}" sibTransId="{241EBF4E-0022-499F-876E-84FCAAD3F487}"/>
    <dgm:cxn modelId="{8F4DBD5D-A3F5-4635-A915-68B74383DA31}" type="presOf" srcId="{453CAEA8-B26D-4F14-8DB2-780493F15437}" destId="{E2161DAC-20FB-4A27-9E6B-BBA235DB8440}" srcOrd="0" destOrd="0" presId="urn:microsoft.com/office/officeart/2005/8/layout/vList2"/>
    <dgm:cxn modelId="{43949F44-B539-4A62-A1C8-F59F487B6275}" srcId="{453CAEA8-B26D-4F14-8DB2-780493F15437}" destId="{D86EC914-3E35-448B-A3D2-31549209966D}" srcOrd="3" destOrd="0" parTransId="{C8AB8037-7DC0-4BFF-B21D-F6BFD904988F}" sibTransId="{C7AB3954-AA1E-4AC1-AADC-111F9724FEB1}"/>
    <dgm:cxn modelId="{FCDA7282-0E47-4F33-9686-73FFCDF7DCF0}" srcId="{453CAEA8-B26D-4F14-8DB2-780493F15437}" destId="{BCE57786-F7C2-434A-8C36-A4DF09A18F12}" srcOrd="0" destOrd="0" parTransId="{641F6AFE-9DCD-4EEE-A74E-FB9FAC59F034}" sibTransId="{97C06AC3-016E-4A93-826C-C94C8F7342C9}"/>
    <dgm:cxn modelId="{C12FA792-45A6-4885-8A7A-6E33DE61A8F5}" type="presOf" srcId="{D86EC914-3E35-448B-A3D2-31549209966D}" destId="{DC633C44-705C-4C68-BC6B-63B5CD06A961}" srcOrd="0" destOrd="0" presId="urn:microsoft.com/office/officeart/2005/8/layout/vList2"/>
    <dgm:cxn modelId="{158363C2-DC43-46D0-B3EF-59B3CD15E017}" type="presOf" srcId="{C292ECB3-8293-4953-9EF7-D5CC1087BAD9}" destId="{2AFFC6CD-928A-4A38-BF5E-677FBA524124}" srcOrd="0" destOrd="0" presId="urn:microsoft.com/office/officeart/2005/8/layout/vList2"/>
    <dgm:cxn modelId="{3EE507FA-9903-4AD3-892A-5E853653669B}" type="presOf" srcId="{BCE57786-F7C2-434A-8C36-A4DF09A18F12}" destId="{D9CFA21B-63DB-4658-995B-D5796CBCC5ED}" srcOrd="0" destOrd="0" presId="urn:microsoft.com/office/officeart/2005/8/layout/vList2"/>
    <dgm:cxn modelId="{E8424CFC-93BA-47ED-B037-2B969C62EAFC}" srcId="{453CAEA8-B26D-4F14-8DB2-780493F15437}" destId="{ED56C1AF-D527-4C65-8905-48216F2C4120}" srcOrd="1" destOrd="0" parTransId="{DC9E6A57-9479-421A-BA71-74F6D8D76D26}" sibTransId="{17B5CDB8-FDAC-408B-A128-9F38851108F5}"/>
    <dgm:cxn modelId="{F33F9EED-5269-44DB-9A08-9C8F2B943161}" type="presParOf" srcId="{E2161DAC-20FB-4A27-9E6B-BBA235DB8440}" destId="{D9CFA21B-63DB-4658-995B-D5796CBCC5ED}" srcOrd="0" destOrd="0" presId="urn:microsoft.com/office/officeart/2005/8/layout/vList2"/>
    <dgm:cxn modelId="{AC9440B2-5A9E-48AA-B600-9797D1D26930}" type="presParOf" srcId="{E2161DAC-20FB-4A27-9E6B-BBA235DB8440}" destId="{882443BF-C9BC-49FD-8A46-80AEFD6236E8}" srcOrd="1" destOrd="0" presId="urn:microsoft.com/office/officeart/2005/8/layout/vList2"/>
    <dgm:cxn modelId="{B2D147F6-BF1C-41B4-883A-90CF0BB8EFB5}" type="presParOf" srcId="{E2161DAC-20FB-4A27-9E6B-BBA235DB8440}" destId="{2C313DF2-254F-4481-8089-F0205A2FFF11}" srcOrd="2" destOrd="0" presId="urn:microsoft.com/office/officeart/2005/8/layout/vList2"/>
    <dgm:cxn modelId="{DA5426C9-D87F-4438-8ABB-62468099D5BD}" type="presParOf" srcId="{E2161DAC-20FB-4A27-9E6B-BBA235DB8440}" destId="{D1C6D316-F52A-433C-B99D-E574E1C6A469}" srcOrd="3" destOrd="0" presId="urn:microsoft.com/office/officeart/2005/8/layout/vList2"/>
    <dgm:cxn modelId="{53F70A37-2438-40A0-828F-76644C10519B}" type="presParOf" srcId="{E2161DAC-20FB-4A27-9E6B-BBA235DB8440}" destId="{2AFFC6CD-928A-4A38-BF5E-677FBA524124}" srcOrd="4" destOrd="0" presId="urn:microsoft.com/office/officeart/2005/8/layout/vList2"/>
    <dgm:cxn modelId="{5EA25CFD-1181-485A-933A-14C38818DDD8}" type="presParOf" srcId="{E2161DAC-20FB-4A27-9E6B-BBA235DB8440}" destId="{8689D92A-0451-404F-A023-F64AD1A2F866}" srcOrd="5" destOrd="0" presId="urn:microsoft.com/office/officeart/2005/8/layout/vList2"/>
    <dgm:cxn modelId="{807B304C-469A-469C-8DFA-DC7E428AE8E1}" type="presParOf" srcId="{E2161DAC-20FB-4A27-9E6B-BBA235DB8440}" destId="{DC633C44-705C-4C68-BC6B-63B5CD06A961}" srcOrd="6" destOrd="0" presId="urn:microsoft.com/office/officeart/2005/8/layout/vList2"/>
    <dgm:cxn modelId="{8889A717-D0C3-4AA2-92C1-4ED7958004B1}" type="presParOf" srcId="{E2161DAC-20FB-4A27-9E6B-BBA235DB8440}" destId="{4642A3ED-2AD4-49C4-8EA1-D291066BB3A3}" srcOrd="7" destOrd="0" presId="urn:microsoft.com/office/officeart/2005/8/layout/vList2"/>
    <dgm:cxn modelId="{51867135-2F31-44ED-B854-30CDC3D0B96C}" type="presParOf" srcId="{E2161DAC-20FB-4A27-9E6B-BBA235DB8440}" destId="{CA7EE9A1-289F-4FB2-8F45-DA6E033F6BD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87BCF5-6973-4161-B4FD-A716191F37CB}"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F88064AA-8ECA-4060-A29E-B9F3828AC149}">
      <dgm:prSet custT="1"/>
      <dgm:spPr/>
      <dgm:t>
        <a:bodyPr/>
        <a:lstStyle/>
        <a:p>
          <a:r>
            <a:rPr lang="pl-PL" sz="1800" dirty="0">
              <a:latin typeface="Open Sans" panose="020B0606030504020204" pitchFamily="34" charset="0"/>
              <a:ea typeface="Open Sans" panose="020B0606030504020204" pitchFamily="34" charset="0"/>
              <a:cs typeface="Open Sans" panose="020B0606030504020204" pitchFamily="34" charset="0"/>
            </a:rPr>
            <a:t>The Green </a:t>
          </a:r>
          <a:r>
            <a:rPr lang="pl-PL" sz="1800" dirty="0" err="1">
              <a:latin typeface="Open Sans" panose="020B0606030504020204" pitchFamily="34" charset="0"/>
              <a:ea typeface="Open Sans" panose="020B0606030504020204" pitchFamily="34" charset="0"/>
              <a:cs typeface="Open Sans" panose="020B0606030504020204" pitchFamily="34" charset="0"/>
            </a:rPr>
            <a:t>Citizens</a:t>
          </a:r>
          <a:r>
            <a:rPr lang="pl-PL" sz="1800" dirty="0">
              <a:latin typeface="Open Sans" panose="020B0606030504020204" pitchFamily="34" charset="0"/>
              <a:ea typeface="Open Sans" panose="020B0606030504020204" pitchFamily="34" charset="0"/>
              <a:cs typeface="Open Sans" panose="020B0606030504020204" pitchFamily="34" charset="0"/>
            </a:rPr>
            <a:t>’ Budget in Gdańsk </a:t>
          </a:r>
          <a:r>
            <a:rPr lang="pl-PL" sz="1800" dirty="0" err="1">
              <a:latin typeface="Open Sans" panose="020B0606030504020204" pitchFamily="34" charset="0"/>
              <a:ea typeface="Open Sans" panose="020B0606030504020204" pitchFamily="34" charset="0"/>
              <a:cs typeface="Open Sans" panose="020B0606030504020204" pitchFamily="34" charset="0"/>
            </a:rPr>
            <a:t>is</a:t>
          </a:r>
          <a:r>
            <a:rPr lang="pl-PL" sz="1800" dirty="0">
              <a:latin typeface="Open Sans" panose="020B0606030504020204" pitchFamily="34" charset="0"/>
              <a:ea typeface="Open Sans" panose="020B0606030504020204" pitchFamily="34" charset="0"/>
              <a:cs typeface="Open Sans" panose="020B0606030504020204" pitchFamily="34" charset="0"/>
            </a:rPr>
            <a:t> a form of </a:t>
          </a:r>
          <a:r>
            <a:rPr lang="pl-PL" sz="1800" dirty="0" err="1">
              <a:latin typeface="Open Sans" panose="020B0606030504020204" pitchFamily="34" charset="0"/>
              <a:ea typeface="Open Sans" panose="020B0606030504020204" pitchFamily="34" charset="0"/>
              <a:cs typeface="Open Sans" panose="020B0606030504020204" pitchFamily="34" charset="0"/>
            </a:rPr>
            <a:t>social</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consultation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aimed</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at</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diagnosing</a:t>
          </a:r>
          <a:r>
            <a:rPr lang="pl-PL" sz="1800" dirty="0">
              <a:latin typeface="Open Sans" panose="020B0606030504020204" pitchFamily="34" charset="0"/>
              <a:ea typeface="Open Sans" panose="020B0606030504020204" pitchFamily="34" charset="0"/>
              <a:cs typeface="Open Sans" panose="020B0606030504020204" pitchFamily="34" charset="0"/>
            </a:rPr>
            <a:t> the </a:t>
          </a:r>
          <a:r>
            <a:rPr lang="pl-PL" sz="1800" dirty="0" err="1">
              <a:latin typeface="Open Sans" panose="020B0606030504020204" pitchFamily="34" charset="0"/>
              <a:ea typeface="Open Sans" panose="020B0606030504020204" pitchFamily="34" charset="0"/>
              <a:cs typeface="Open Sans" panose="020B0606030504020204" pitchFamily="34" charset="0"/>
            </a:rPr>
            <a:t>needs</a:t>
          </a:r>
          <a:r>
            <a:rPr lang="pl-PL" sz="1800" dirty="0">
              <a:latin typeface="Open Sans" panose="020B0606030504020204" pitchFamily="34" charset="0"/>
              <a:ea typeface="Open Sans" panose="020B0606030504020204" pitchFamily="34" charset="0"/>
              <a:cs typeface="Open Sans" panose="020B0606030504020204" pitchFamily="34" charset="0"/>
            </a:rPr>
            <a:t> of </a:t>
          </a:r>
          <a:r>
            <a:rPr lang="pl-PL" sz="1800" dirty="0" err="1">
              <a:latin typeface="Open Sans" panose="020B0606030504020204" pitchFamily="34" charset="0"/>
              <a:ea typeface="Open Sans" panose="020B0606030504020204" pitchFamily="34" charset="0"/>
              <a:cs typeface="Open Sans" panose="020B0606030504020204" pitchFamily="34" charset="0"/>
            </a:rPr>
            <a:t>residents</a:t>
          </a:r>
          <a:r>
            <a:rPr lang="pl-PL" sz="1800" dirty="0">
              <a:latin typeface="Open Sans" panose="020B0606030504020204" pitchFamily="34" charset="0"/>
              <a:ea typeface="Open Sans" panose="020B0606030504020204" pitchFamily="34" charset="0"/>
              <a:cs typeface="Open Sans" panose="020B0606030504020204" pitchFamily="34" charset="0"/>
            </a:rPr>
            <a:t> in the field of </a:t>
          </a:r>
          <a:r>
            <a:rPr lang="pl-PL" sz="1800" dirty="0" err="1">
              <a:latin typeface="Open Sans" panose="020B0606030504020204" pitchFamily="34" charset="0"/>
              <a:ea typeface="Open Sans" panose="020B0606030504020204" pitchFamily="34" charset="0"/>
              <a:cs typeface="Open Sans" panose="020B0606030504020204" pitchFamily="34" charset="0"/>
            </a:rPr>
            <a:t>broadly</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understood</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environmental</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protection</a:t>
          </a:r>
          <a:r>
            <a:rPr lang="pl-PL" sz="1800" dirty="0">
              <a:latin typeface="Open Sans" panose="020B0606030504020204" pitchFamily="34" charset="0"/>
              <a:ea typeface="Open Sans" panose="020B0606030504020204" pitchFamily="34" charset="0"/>
              <a:cs typeface="Open Sans" panose="020B0606030504020204" pitchFamily="34" charset="0"/>
            </a:rPr>
            <a:t> and </a:t>
          </a:r>
          <a:r>
            <a:rPr lang="pl-PL" sz="1800" dirty="0" err="1">
              <a:latin typeface="Open Sans" panose="020B0606030504020204" pitchFamily="34" charset="0"/>
              <a:ea typeface="Open Sans" panose="020B0606030504020204" pitchFamily="34" charset="0"/>
              <a:cs typeface="Open Sans" panose="020B0606030504020204" pitchFamily="34" charset="0"/>
            </a:rPr>
            <a:t>ecology</a:t>
          </a:r>
          <a:r>
            <a:rPr lang="pl-PL" sz="1800" dirty="0">
              <a:latin typeface="Open Sans" panose="020B0606030504020204" pitchFamily="34" charset="0"/>
              <a:ea typeface="Open Sans" panose="020B0606030504020204" pitchFamily="34" charset="0"/>
              <a:cs typeface="Open Sans" panose="020B0606030504020204" pitchFamily="34" charset="0"/>
            </a:rPr>
            <a:t>, and </a:t>
          </a:r>
          <a:r>
            <a:rPr lang="pl-PL" sz="1800" dirty="0" err="1">
              <a:latin typeface="Open Sans" panose="020B0606030504020204" pitchFamily="34" charset="0"/>
              <a:ea typeface="Open Sans" panose="020B0606030504020204" pitchFamily="34" charset="0"/>
              <a:cs typeface="Open Sans" panose="020B0606030504020204" pitchFamily="34" charset="0"/>
            </a:rPr>
            <a:t>consequently</a:t>
          </a:r>
          <a:r>
            <a:rPr lang="pl-PL" sz="1800" dirty="0">
              <a:latin typeface="Open Sans" panose="020B0606030504020204" pitchFamily="34" charset="0"/>
              <a:ea typeface="Open Sans" panose="020B0606030504020204" pitchFamily="34" charset="0"/>
              <a:cs typeface="Open Sans" panose="020B0606030504020204" pitchFamily="34" charset="0"/>
            </a:rPr>
            <a:t> the </a:t>
          </a:r>
          <a:r>
            <a:rPr lang="pl-PL" sz="1800" dirty="0" err="1">
              <a:latin typeface="Open Sans" panose="020B0606030504020204" pitchFamily="34" charset="0"/>
              <a:ea typeface="Open Sans" panose="020B0606030504020204" pitchFamily="34" charset="0"/>
              <a:cs typeface="Open Sans" panose="020B0606030504020204" pitchFamily="34" charset="0"/>
            </a:rPr>
            <a:t>implementation</a:t>
          </a:r>
          <a:r>
            <a:rPr lang="pl-PL" sz="1800" dirty="0">
              <a:latin typeface="Open Sans" panose="020B0606030504020204" pitchFamily="34" charset="0"/>
              <a:ea typeface="Open Sans" panose="020B0606030504020204" pitchFamily="34" charset="0"/>
              <a:cs typeface="Open Sans" panose="020B0606030504020204" pitchFamily="34" charset="0"/>
            </a:rPr>
            <a:t> of public </a:t>
          </a:r>
          <a:r>
            <a:rPr lang="pl-PL" sz="1800" dirty="0" err="1">
              <a:latin typeface="Open Sans" panose="020B0606030504020204" pitchFamily="34" charset="0"/>
              <a:ea typeface="Open Sans" panose="020B0606030504020204" pitchFamily="34" charset="0"/>
              <a:cs typeface="Open Sans" panose="020B0606030504020204" pitchFamily="34" charset="0"/>
            </a:rPr>
            <a:t>tasks</a:t>
          </a:r>
          <a:r>
            <a:rPr lang="pl-PL" sz="1800" dirty="0">
              <a:latin typeface="Open Sans" panose="020B0606030504020204" pitchFamily="34" charset="0"/>
              <a:ea typeface="Open Sans" panose="020B0606030504020204" pitchFamily="34" charset="0"/>
              <a:cs typeface="Open Sans" panose="020B0606030504020204" pitchFamily="34" charset="0"/>
            </a:rPr>
            <a:t>.</a:t>
          </a:r>
        </a:p>
      </dgm:t>
    </dgm:pt>
    <dgm:pt modelId="{E2E3679C-B476-424B-8123-88BDE8DF7F0F}" type="parTrans" cxnId="{BDBF82F3-C980-4F54-82BA-E95998B92E9F}">
      <dgm:prSet/>
      <dgm:spPr/>
      <dgm:t>
        <a:bodyPr/>
        <a:lstStyle/>
        <a:p>
          <a:endParaRPr lang="pl-PL">
            <a:latin typeface="Open Sans" panose="020B0606030504020204" pitchFamily="34" charset="0"/>
            <a:ea typeface="Open Sans" panose="020B0606030504020204" pitchFamily="34" charset="0"/>
            <a:cs typeface="Open Sans" panose="020B0606030504020204" pitchFamily="34" charset="0"/>
          </a:endParaRPr>
        </a:p>
      </dgm:t>
    </dgm:pt>
    <dgm:pt modelId="{0082DA20-2005-45DB-AD8B-D99AB3DA07AB}" type="sibTrans" cxnId="{BDBF82F3-C980-4F54-82BA-E95998B92E9F}">
      <dgm:prSet/>
      <dgm:spPr/>
      <dgm:t>
        <a:bodyPr/>
        <a:lstStyle/>
        <a:p>
          <a:endParaRPr lang="pl-PL">
            <a:latin typeface="Open Sans" panose="020B0606030504020204" pitchFamily="34" charset="0"/>
            <a:ea typeface="Open Sans" panose="020B0606030504020204" pitchFamily="34" charset="0"/>
            <a:cs typeface="Open Sans" panose="020B0606030504020204" pitchFamily="34" charset="0"/>
          </a:endParaRPr>
        </a:p>
      </dgm:t>
    </dgm:pt>
    <dgm:pt modelId="{C4877956-56A7-41D2-A3D9-FEFC96F7349D}" type="pres">
      <dgm:prSet presAssocID="{A187BCF5-6973-4161-B4FD-A716191F37CB}" presName="linear" presStyleCnt="0">
        <dgm:presLayoutVars>
          <dgm:animLvl val="lvl"/>
          <dgm:resizeHandles val="exact"/>
        </dgm:presLayoutVars>
      </dgm:prSet>
      <dgm:spPr/>
    </dgm:pt>
    <dgm:pt modelId="{3A86DA0E-43A1-4A85-B6BC-69E83B904D5C}" type="pres">
      <dgm:prSet presAssocID="{F88064AA-8ECA-4060-A29E-B9F3828AC149}" presName="parentText" presStyleLbl="node1" presStyleIdx="0" presStyleCnt="1" custScaleY="100013">
        <dgm:presLayoutVars>
          <dgm:chMax val="0"/>
          <dgm:bulletEnabled val="1"/>
        </dgm:presLayoutVars>
      </dgm:prSet>
      <dgm:spPr/>
    </dgm:pt>
  </dgm:ptLst>
  <dgm:cxnLst>
    <dgm:cxn modelId="{4E77F24C-8843-4DFF-89BE-999E62EC9F15}" type="presOf" srcId="{A187BCF5-6973-4161-B4FD-A716191F37CB}" destId="{C4877956-56A7-41D2-A3D9-FEFC96F7349D}" srcOrd="0" destOrd="0" presId="urn:microsoft.com/office/officeart/2005/8/layout/vList2"/>
    <dgm:cxn modelId="{841B58F0-FCBC-4F67-8F34-912C4D72E2A5}" type="presOf" srcId="{F88064AA-8ECA-4060-A29E-B9F3828AC149}" destId="{3A86DA0E-43A1-4A85-B6BC-69E83B904D5C}" srcOrd="0" destOrd="0" presId="urn:microsoft.com/office/officeart/2005/8/layout/vList2"/>
    <dgm:cxn modelId="{BDBF82F3-C980-4F54-82BA-E95998B92E9F}" srcId="{A187BCF5-6973-4161-B4FD-A716191F37CB}" destId="{F88064AA-8ECA-4060-A29E-B9F3828AC149}" srcOrd="0" destOrd="0" parTransId="{E2E3679C-B476-424B-8123-88BDE8DF7F0F}" sibTransId="{0082DA20-2005-45DB-AD8B-D99AB3DA07AB}"/>
    <dgm:cxn modelId="{DA28539A-CBA5-4896-AFC7-35B9B10F8BA2}" type="presParOf" srcId="{C4877956-56A7-41D2-A3D9-FEFC96F7349D}" destId="{3A86DA0E-43A1-4A85-B6BC-69E83B904D5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3B5E97-1FA1-43EE-B34B-729892915C6A}"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7D468621-336E-4E85-AC87-13E458E082F1}">
      <dgm:prSet custT="1"/>
      <dgm:spPr>
        <a:solidFill>
          <a:srgbClr val="70AD47">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68580" tIns="68580" rIns="68580" bIns="68580" numCol="1" spcCol="1270" anchor="ctr" anchorCtr="0"/>
        <a:lstStyle/>
        <a:p>
          <a:pPr marL="0" lvl="0" indent="0" algn="l" defTabSz="800100">
            <a:lnSpc>
              <a:spcPct val="90000"/>
            </a:lnSpc>
            <a:spcBef>
              <a:spcPct val="0"/>
            </a:spcBef>
            <a:spcAft>
              <a:spcPct val="35000"/>
            </a:spcAft>
            <a:buNone/>
          </a:pPr>
          <a:r>
            <a:rPr lang="en-US" sz="180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In 2024, more than 4 million PLN, which is nearly 20% of the total </a:t>
          </a:r>
          <a:r>
            <a:rPr lang="pl-PL" sz="1800" kern="1200" dirty="0" err="1">
              <a:latin typeface="Open Sans" panose="020B0606030504020204" pitchFamily="34" charset="0"/>
              <a:ea typeface="Open Sans" panose="020B0606030504020204" pitchFamily="34" charset="0"/>
              <a:cs typeface="Open Sans" panose="020B0606030504020204" pitchFamily="34" charset="0"/>
            </a:rPr>
            <a:t>Citizens</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en-US" sz="180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 Budget, has been allocated to the Green </a:t>
          </a:r>
          <a:r>
            <a:rPr lang="pl-PL" sz="1800" kern="1200" dirty="0" err="1">
              <a:latin typeface="Open Sans" panose="020B0606030504020204" pitchFamily="34" charset="0"/>
              <a:ea typeface="Open Sans" panose="020B0606030504020204" pitchFamily="34" charset="0"/>
              <a:cs typeface="Open Sans" panose="020B0606030504020204" pitchFamily="34" charset="0"/>
            </a:rPr>
            <a:t>Citizens</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en-US" sz="180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 Budget</a:t>
          </a:r>
          <a:endParaRPr lang="pl-PL" sz="1800" kern="12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dgm:t>
    </dgm:pt>
    <dgm:pt modelId="{171D59C2-543D-4F4B-ABB7-16747E325644}" type="parTrans" cxnId="{6AF3665C-4DD8-403A-8695-04EE26B53555}">
      <dgm:prSet/>
      <dgm:spPr/>
      <dgm:t>
        <a:bodyPr/>
        <a:lstStyle/>
        <a:p>
          <a:endParaRPr lang="pl-PL"/>
        </a:p>
      </dgm:t>
    </dgm:pt>
    <dgm:pt modelId="{881E3606-0F34-43AC-8E65-ABAD356AF296}" type="sibTrans" cxnId="{6AF3665C-4DD8-403A-8695-04EE26B53555}">
      <dgm:prSet/>
      <dgm:spPr/>
      <dgm:t>
        <a:bodyPr/>
        <a:lstStyle/>
        <a:p>
          <a:endParaRPr lang="pl-PL"/>
        </a:p>
      </dgm:t>
    </dgm:pt>
    <dgm:pt modelId="{9CDD4B39-7809-4DE9-BC37-58C6A7D0ECC1}" type="pres">
      <dgm:prSet presAssocID="{033B5E97-1FA1-43EE-B34B-729892915C6A}" presName="linear" presStyleCnt="0">
        <dgm:presLayoutVars>
          <dgm:animLvl val="lvl"/>
          <dgm:resizeHandles val="exact"/>
        </dgm:presLayoutVars>
      </dgm:prSet>
      <dgm:spPr/>
    </dgm:pt>
    <dgm:pt modelId="{29CD6CD6-3F6A-456E-9FE1-F65A9EF29192}" type="pres">
      <dgm:prSet presAssocID="{7D468621-336E-4E85-AC87-13E458E082F1}" presName="parentText" presStyleLbl="node1" presStyleIdx="0" presStyleCnt="1" custScaleX="71341" custScaleY="100804" custLinFactNeighborX="14330" custLinFactNeighborY="763">
        <dgm:presLayoutVars>
          <dgm:chMax val="0"/>
          <dgm:bulletEnabled val="1"/>
        </dgm:presLayoutVars>
      </dgm:prSet>
      <dgm:spPr>
        <a:xfrm>
          <a:off x="2720874" y="4778"/>
          <a:ext cx="6393028" cy="359774"/>
        </a:xfrm>
        <a:prstGeom prst="roundRect">
          <a:avLst/>
        </a:prstGeom>
      </dgm:spPr>
    </dgm:pt>
  </dgm:ptLst>
  <dgm:cxnLst>
    <dgm:cxn modelId="{5A07FC3A-3AE5-4DCA-9EE1-A316B108DBB4}" type="presOf" srcId="{033B5E97-1FA1-43EE-B34B-729892915C6A}" destId="{9CDD4B39-7809-4DE9-BC37-58C6A7D0ECC1}" srcOrd="0" destOrd="0" presId="urn:microsoft.com/office/officeart/2005/8/layout/vList2"/>
    <dgm:cxn modelId="{6AF3665C-4DD8-403A-8695-04EE26B53555}" srcId="{033B5E97-1FA1-43EE-B34B-729892915C6A}" destId="{7D468621-336E-4E85-AC87-13E458E082F1}" srcOrd="0" destOrd="0" parTransId="{171D59C2-543D-4F4B-ABB7-16747E325644}" sibTransId="{881E3606-0F34-43AC-8E65-ABAD356AF296}"/>
    <dgm:cxn modelId="{AD301371-548C-44F7-BC81-6438E2609F13}" type="presOf" srcId="{7D468621-336E-4E85-AC87-13E458E082F1}" destId="{29CD6CD6-3F6A-456E-9FE1-F65A9EF29192}" srcOrd="0" destOrd="0" presId="urn:microsoft.com/office/officeart/2005/8/layout/vList2"/>
    <dgm:cxn modelId="{F836F126-5633-4749-9F8A-FBFF7B091802}" type="presParOf" srcId="{9CDD4B39-7809-4DE9-BC37-58C6A7D0ECC1}" destId="{29CD6CD6-3F6A-456E-9FE1-F65A9EF29192}"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87BCF5-6973-4161-B4FD-A716191F37CB}"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C4877956-56A7-41D2-A3D9-FEFC96F7349D}" type="pres">
      <dgm:prSet presAssocID="{A187BCF5-6973-4161-B4FD-A716191F37CB}" presName="linear" presStyleCnt="0">
        <dgm:presLayoutVars>
          <dgm:animLvl val="lvl"/>
          <dgm:resizeHandles val="exact"/>
        </dgm:presLayoutVars>
      </dgm:prSet>
      <dgm:spPr/>
    </dgm:pt>
  </dgm:ptLst>
  <dgm:cxnLst>
    <dgm:cxn modelId="{4E77F24C-8843-4DFF-89BE-999E62EC9F15}" type="presOf" srcId="{A187BCF5-6973-4161-B4FD-A716191F37CB}" destId="{C4877956-56A7-41D2-A3D9-FEFC96F7349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B3F508-B5FF-449E-9D0F-5405EC7F6437}"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068C069F-4B73-480E-9338-3C9F9282F910}">
      <dgm:prSet custT="1"/>
      <dgm:spPr/>
      <dgm:t>
        <a:bodyPr/>
        <a:lstStyle/>
        <a:p>
          <a:r>
            <a:rPr lang="pl-PL" sz="1800" dirty="0">
              <a:latin typeface="Open Sans" panose="020B0606030504020204" pitchFamily="34" charset="0"/>
              <a:ea typeface="Open Sans" panose="020B0606030504020204" pitchFamily="34" charset="0"/>
              <a:cs typeface="Open Sans" panose="020B0606030504020204" pitchFamily="34" charset="0"/>
            </a:rPr>
            <a:t>The Green </a:t>
          </a:r>
          <a:r>
            <a:rPr lang="pl-PL" sz="1800" dirty="0" err="1">
              <a:latin typeface="Open Sans" panose="020B0606030504020204" pitchFamily="34" charset="0"/>
              <a:ea typeface="Open Sans" panose="020B0606030504020204" pitchFamily="34" charset="0"/>
              <a:cs typeface="Open Sans" panose="020B0606030504020204" pitchFamily="34" charset="0"/>
            </a:rPr>
            <a:t>Citizens</a:t>
          </a:r>
          <a:r>
            <a:rPr lang="pl-PL" sz="1800" dirty="0">
              <a:latin typeface="Open Sans" panose="020B0606030504020204" pitchFamily="34" charset="0"/>
              <a:ea typeface="Open Sans" panose="020B0606030504020204" pitchFamily="34" charset="0"/>
              <a:cs typeface="Open Sans" panose="020B0606030504020204" pitchFamily="34" charset="0"/>
            </a:rPr>
            <a:t>' Budget, </a:t>
          </a:r>
          <a:r>
            <a:rPr lang="pl-PL" sz="1800" dirty="0" err="1">
              <a:latin typeface="Open Sans" panose="020B0606030504020204" pitchFamily="34" charset="0"/>
              <a:ea typeface="Open Sans" panose="020B0606030504020204" pitchFamily="34" charset="0"/>
              <a:cs typeface="Open Sans" panose="020B0606030504020204" pitchFamily="34" charset="0"/>
            </a:rPr>
            <a:t>since</a:t>
          </a:r>
          <a:r>
            <a:rPr lang="pl-PL" sz="1800" dirty="0">
              <a:latin typeface="Open Sans" panose="020B0606030504020204" pitchFamily="34" charset="0"/>
              <a:ea typeface="Open Sans" panose="020B0606030504020204" pitchFamily="34" charset="0"/>
              <a:cs typeface="Open Sans" panose="020B0606030504020204" pitchFamily="34" charset="0"/>
            </a:rPr>
            <a:t> 2021, </a:t>
          </a:r>
          <a:r>
            <a:rPr lang="pl-PL" sz="1800" dirty="0" err="1">
              <a:latin typeface="Open Sans" panose="020B0606030504020204" pitchFamily="34" charset="0"/>
              <a:ea typeface="Open Sans" panose="020B0606030504020204" pitchFamily="34" charset="0"/>
              <a:cs typeface="Open Sans" panose="020B0606030504020204" pitchFamily="34" charset="0"/>
            </a:rPr>
            <a:t>assumes</a:t>
          </a:r>
          <a:r>
            <a:rPr lang="pl-PL" sz="1800" dirty="0">
              <a:latin typeface="Open Sans" panose="020B0606030504020204" pitchFamily="34" charset="0"/>
              <a:ea typeface="Open Sans" panose="020B0606030504020204" pitchFamily="34" charset="0"/>
              <a:cs typeface="Open Sans" panose="020B0606030504020204" pitchFamily="34" charset="0"/>
            </a:rPr>
            <a:t>:</a:t>
          </a:r>
        </a:p>
        <a:p>
          <a:r>
            <a:rPr lang="pl-PL" sz="1800" dirty="0">
              <a:latin typeface="Open Sans" panose="020B0606030504020204" pitchFamily="34" charset="0"/>
              <a:ea typeface="Open Sans" panose="020B0606030504020204" pitchFamily="34" charset="0"/>
              <a:cs typeface="Open Sans" panose="020B0606030504020204" pitchFamily="34" charset="0"/>
            </a:rPr>
            <a:t>the development of public, </a:t>
          </a:r>
          <a:r>
            <a:rPr lang="pl-PL" sz="1800" dirty="0" err="1">
              <a:latin typeface="Open Sans" panose="020B0606030504020204" pitchFamily="34" charset="0"/>
              <a:ea typeface="Open Sans" panose="020B0606030504020204" pitchFamily="34" charset="0"/>
              <a:cs typeface="Open Sans" panose="020B0606030504020204" pitchFamily="34" charset="0"/>
            </a:rPr>
            <a:t>generally</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accessible</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urban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green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areas</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through</a:t>
          </a:r>
          <a:r>
            <a:rPr lang="pl-PL" sz="1800" dirty="0">
              <a:latin typeface="Open Sans" panose="020B0606030504020204" pitchFamily="34" charset="0"/>
              <a:ea typeface="Open Sans" panose="020B0606030504020204" pitchFamily="34" charset="0"/>
              <a:cs typeface="Open Sans" panose="020B0606030504020204" pitchFamily="34" charset="0"/>
            </a:rPr>
            <a:t> the </a:t>
          </a:r>
          <a:r>
            <a:rPr lang="pl-PL" sz="1800" dirty="0" err="1">
              <a:latin typeface="Open Sans" panose="020B0606030504020204" pitchFamily="34" charset="0"/>
              <a:ea typeface="Open Sans" panose="020B0606030504020204" pitchFamily="34" charset="0"/>
              <a:cs typeface="Open Sans" panose="020B0606030504020204" pitchFamily="34" charset="0"/>
            </a:rPr>
            <a:t>construction</a:t>
          </a:r>
          <a:r>
            <a:rPr lang="pl-PL" sz="1800" dirty="0">
              <a:latin typeface="Open Sans" panose="020B0606030504020204" pitchFamily="34" charset="0"/>
              <a:ea typeface="Open Sans" panose="020B0606030504020204" pitchFamily="34" charset="0"/>
              <a:cs typeface="Open Sans" panose="020B0606030504020204" pitchFamily="34" charset="0"/>
            </a:rPr>
            <a:t> of </a:t>
          </a:r>
          <a:r>
            <a:rPr lang="pl-PL" sz="1800" dirty="0" err="1">
              <a:latin typeface="Open Sans" panose="020B0606030504020204" pitchFamily="34" charset="0"/>
              <a:ea typeface="Open Sans" panose="020B0606030504020204" pitchFamily="34" charset="0"/>
              <a:cs typeface="Open Sans" panose="020B0606030504020204" pitchFamily="34" charset="0"/>
            </a:rPr>
            <a:t>new</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green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spaces</a:t>
          </a:r>
          <a:r>
            <a:rPr lang="pl-PL" sz="1800" dirty="0">
              <a:latin typeface="Open Sans" panose="020B0606030504020204" pitchFamily="34" charset="0"/>
              <a:ea typeface="Open Sans" panose="020B0606030504020204" pitchFamily="34" charset="0"/>
              <a:cs typeface="Open Sans" panose="020B0606030504020204" pitchFamily="34" charset="0"/>
            </a:rPr>
            <a:t> and the </a:t>
          </a:r>
          <a:r>
            <a:rPr lang="pl-PL" sz="1800" dirty="0" err="1">
              <a:latin typeface="Open Sans" panose="020B0606030504020204" pitchFamily="34" charset="0"/>
              <a:ea typeface="Open Sans" panose="020B0606030504020204" pitchFamily="34" charset="0"/>
              <a:cs typeface="Open Sans" panose="020B0606030504020204" pitchFamily="34" charset="0"/>
            </a:rPr>
            <a:t>renovation</a:t>
          </a:r>
          <a:r>
            <a:rPr lang="pl-PL" sz="1800" dirty="0">
              <a:latin typeface="Open Sans" panose="020B0606030504020204" pitchFamily="34" charset="0"/>
              <a:ea typeface="Open Sans" panose="020B0606030504020204" pitchFamily="34" charset="0"/>
              <a:cs typeface="Open Sans" panose="020B0606030504020204" pitchFamily="34" charset="0"/>
            </a:rPr>
            <a:t> and </a:t>
          </a:r>
          <a:r>
            <a:rPr lang="pl-PL" sz="1800" dirty="0" err="1">
              <a:latin typeface="Open Sans" panose="020B0606030504020204" pitchFamily="34" charset="0"/>
              <a:ea typeface="Open Sans" panose="020B0606030504020204" pitchFamily="34" charset="0"/>
              <a:cs typeface="Open Sans" panose="020B0606030504020204" pitchFamily="34" charset="0"/>
            </a:rPr>
            <a:t>modernization</a:t>
          </a:r>
          <a:r>
            <a:rPr lang="pl-PL" sz="1800" dirty="0">
              <a:latin typeface="Open Sans" panose="020B0606030504020204" pitchFamily="34" charset="0"/>
              <a:ea typeface="Open Sans" panose="020B0606030504020204" pitchFamily="34" charset="0"/>
              <a:cs typeface="Open Sans" panose="020B0606030504020204" pitchFamily="34" charset="0"/>
            </a:rPr>
            <a:t> of the development of </a:t>
          </a:r>
          <a:r>
            <a:rPr lang="pl-PL" sz="1800" dirty="0" err="1">
              <a:latin typeface="Open Sans" panose="020B0606030504020204" pitchFamily="34" charset="0"/>
              <a:ea typeface="Open Sans" panose="020B0606030504020204" pitchFamily="34" charset="0"/>
              <a:cs typeface="Open Sans" panose="020B0606030504020204" pitchFamily="34" charset="0"/>
            </a:rPr>
            <a:t>existing</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ones</a:t>
          </a:r>
          <a:r>
            <a:rPr lang="pl-PL" sz="1800" dirty="0">
              <a:latin typeface="Open Sans" panose="020B0606030504020204" pitchFamily="34" charset="0"/>
              <a:ea typeface="Open Sans" panose="020B0606030504020204" pitchFamily="34" charset="0"/>
              <a:cs typeface="Open Sans" panose="020B0606030504020204" pitchFamily="34" charset="0"/>
            </a:rPr>
            <a:t>. </a:t>
          </a:r>
        </a:p>
      </dgm:t>
    </dgm:pt>
    <dgm:pt modelId="{0B291826-6A5F-48B4-8ADA-7EF694FEEDA9}" type="parTrans" cxnId="{A4465E72-F131-45E6-BA99-D1FACBB16ECC}">
      <dgm:prSet/>
      <dgm:spPr/>
      <dgm:t>
        <a:bodyPr/>
        <a:lstStyle/>
        <a:p>
          <a:endParaRPr lang="pl-PL"/>
        </a:p>
      </dgm:t>
    </dgm:pt>
    <dgm:pt modelId="{7D5A87F4-6C69-4642-AF30-5B8B691FBE4C}" type="sibTrans" cxnId="{A4465E72-F131-45E6-BA99-D1FACBB16ECC}">
      <dgm:prSet/>
      <dgm:spPr/>
      <dgm:t>
        <a:bodyPr/>
        <a:lstStyle/>
        <a:p>
          <a:endParaRPr lang="pl-PL"/>
        </a:p>
      </dgm:t>
    </dgm:pt>
    <dgm:pt modelId="{5631F0BA-5D2E-404F-92EB-905BFBC14361}" type="pres">
      <dgm:prSet presAssocID="{53B3F508-B5FF-449E-9D0F-5405EC7F6437}" presName="linear" presStyleCnt="0">
        <dgm:presLayoutVars>
          <dgm:animLvl val="lvl"/>
          <dgm:resizeHandles val="exact"/>
        </dgm:presLayoutVars>
      </dgm:prSet>
      <dgm:spPr/>
    </dgm:pt>
    <dgm:pt modelId="{DDCF654B-F5B4-40E0-A5C2-B6003AE393DE}" type="pres">
      <dgm:prSet presAssocID="{068C069F-4B73-480E-9338-3C9F9282F910}" presName="parentText" presStyleLbl="node1" presStyleIdx="0" presStyleCnt="1" custScaleY="304511" custLinFactNeighborY="-87213">
        <dgm:presLayoutVars>
          <dgm:chMax val="0"/>
          <dgm:bulletEnabled val="1"/>
        </dgm:presLayoutVars>
      </dgm:prSet>
      <dgm:spPr/>
    </dgm:pt>
  </dgm:ptLst>
  <dgm:cxnLst>
    <dgm:cxn modelId="{8733F76D-55BD-42EE-A444-53DD317CB4A7}" type="presOf" srcId="{068C069F-4B73-480E-9338-3C9F9282F910}" destId="{DDCF654B-F5B4-40E0-A5C2-B6003AE393DE}" srcOrd="0" destOrd="0" presId="urn:microsoft.com/office/officeart/2005/8/layout/vList2"/>
    <dgm:cxn modelId="{A4465E72-F131-45E6-BA99-D1FACBB16ECC}" srcId="{53B3F508-B5FF-449E-9D0F-5405EC7F6437}" destId="{068C069F-4B73-480E-9338-3C9F9282F910}" srcOrd="0" destOrd="0" parTransId="{0B291826-6A5F-48B4-8ADA-7EF694FEEDA9}" sibTransId="{7D5A87F4-6C69-4642-AF30-5B8B691FBE4C}"/>
    <dgm:cxn modelId="{E29C4DFE-4039-4DA2-ADED-11F4AE93D4FD}" type="presOf" srcId="{53B3F508-B5FF-449E-9D0F-5405EC7F6437}" destId="{5631F0BA-5D2E-404F-92EB-905BFBC14361}" srcOrd="0" destOrd="0" presId="urn:microsoft.com/office/officeart/2005/8/layout/vList2"/>
    <dgm:cxn modelId="{E157FBA8-FB88-411C-8C68-C5BDDFE221D3}" type="presParOf" srcId="{5631F0BA-5D2E-404F-92EB-905BFBC14361}" destId="{DDCF654B-F5B4-40E0-A5C2-B6003AE393D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D63A8F-DBE5-479F-B361-1FCF8B84F2A9}"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pl-PL"/>
        </a:p>
      </dgm:t>
    </dgm:pt>
    <dgm:pt modelId="{F1CBCADD-2071-4882-92F6-4BACDC9244F3}">
      <dgm:prSet custT="1"/>
      <dgm:spPr/>
      <dgm:t>
        <a:bodyPr/>
        <a:lstStyle/>
        <a:p>
          <a:r>
            <a:rPr lang="pl-PL" sz="1800" dirty="0" err="1"/>
            <a:t>This</a:t>
          </a:r>
          <a:r>
            <a:rPr lang="pl-PL" sz="1800" dirty="0"/>
            <a:t> </a:t>
          </a:r>
          <a:r>
            <a:rPr lang="pl-PL" sz="1800" dirty="0" err="1"/>
            <a:t>is</a:t>
          </a:r>
          <a:r>
            <a:rPr lang="pl-PL" sz="1800" dirty="0"/>
            <a:t> a </a:t>
          </a:r>
          <a:r>
            <a:rPr lang="pl-PL" sz="1800" dirty="0" err="1"/>
            <a:t>response</a:t>
          </a:r>
          <a:r>
            <a:rPr lang="pl-PL" sz="1800" dirty="0"/>
            <a:t> to the </a:t>
          </a:r>
          <a:r>
            <a:rPr lang="pl-PL" sz="1800" dirty="0" err="1"/>
            <a:t>needs</a:t>
          </a:r>
          <a:r>
            <a:rPr lang="pl-PL" sz="1800" dirty="0"/>
            <a:t> of </a:t>
          </a:r>
          <a:r>
            <a:rPr lang="pl-PL" sz="1800" dirty="0" err="1"/>
            <a:t>residents</a:t>
          </a:r>
          <a:r>
            <a:rPr lang="pl-PL" sz="1800" dirty="0"/>
            <a:t> </a:t>
          </a:r>
          <a:r>
            <a:rPr lang="pl-PL" sz="1800" dirty="0" err="1"/>
            <a:t>expressed</a:t>
          </a:r>
          <a:r>
            <a:rPr lang="pl-PL" sz="1800" dirty="0"/>
            <a:t> in the form of </a:t>
          </a:r>
          <a:r>
            <a:rPr lang="pl-PL" sz="1800" dirty="0" err="1"/>
            <a:t>submitted</a:t>
          </a:r>
          <a:r>
            <a:rPr lang="pl-PL" sz="1800" dirty="0"/>
            <a:t> </a:t>
          </a:r>
          <a:r>
            <a:rPr lang="pl-PL" sz="1800" dirty="0" err="1"/>
            <a:t>projects</a:t>
          </a:r>
          <a:r>
            <a:rPr lang="pl-PL" sz="1800" dirty="0"/>
            <a:t>.</a:t>
          </a:r>
        </a:p>
      </dgm:t>
    </dgm:pt>
    <dgm:pt modelId="{C7BB6DD1-971D-4AF8-8534-9E95793D4EF7}" type="parTrans" cxnId="{7C8D163C-5483-48D3-96DA-B6997F099F25}">
      <dgm:prSet/>
      <dgm:spPr/>
      <dgm:t>
        <a:bodyPr/>
        <a:lstStyle/>
        <a:p>
          <a:endParaRPr lang="pl-PL"/>
        </a:p>
      </dgm:t>
    </dgm:pt>
    <dgm:pt modelId="{454B3BAD-BFCD-4149-97B7-0FA4F87B07FE}" type="sibTrans" cxnId="{7C8D163C-5483-48D3-96DA-B6997F099F25}">
      <dgm:prSet/>
      <dgm:spPr/>
      <dgm:t>
        <a:bodyPr/>
        <a:lstStyle/>
        <a:p>
          <a:endParaRPr lang="pl-PL"/>
        </a:p>
      </dgm:t>
    </dgm:pt>
    <dgm:pt modelId="{03F51E0A-6976-4257-A9FC-77ADC77ECF6A}" type="pres">
      <dgm:prSet presAssocID="{D7D63A8F-DBE5-479F-B361-1FCF8B84F2A9}" presName="linear" presStyleCnt="0">
        <dgm:presLayoutVars>
          <dgm:animLvl val="lvl"/>
          <dgm:resizeHandles val="exact"/>
        </dgm:presLayoutVars>
      </dgm:prSet>
      <dgm:spPr/>
    </dgm:pt>
    <dgm:pt modelId="{194B66C1-09E7-443A-AE89-698B40ECADDC}" type="pres">
      <dgm:prSet presAssocID="{F1CBCADD-2071-4882-92F6-4BACDC9244F3}" presName="parentText" presStyleLbl="node1" presStyleIdx="0" presStyleCnt="1" custLinFactNeighborY="-58851">
        <dgm:presLayoutVars>
          <dgm:chMax val="0"/>
          <dgm:bulletEnabled val="1"/>
        </dgm:presLayoutVars>
      </dgm:prSet>
      <dgm:spPr/>
    </dgm:pt>
  </dgm:ptLst>
  <dgm:cxnLst>
    <dgm:cxn modelId="{DD47B03B-6F3C-4E2D-A8E6-B3CCFA067C02}" type="presOf" srcId="{F1CBCADD-2071-4882-92F6-4BACDC9244F3}" destId="{194B66C1-09E7-443A-AE89-698B40ECADDC}" srcOrd="0" destOrd="0" presId="urn:microsoft.com/office/officeart/2005/8/layout/vList2"/>
    <dgm:cxn modelId="{7C8D163C-5483-48D3-96DA-B6997F099F25}" srcId="{D7D63A8F-DBE5-479F-B361-1FCF8B84F2A9}" destId="{F1CBCADD-2071-4882-92F6-4BACDC9244F3}" srcOrd="0" destOrd="0" parTransId="{C7BB6DD1-971D-4AF8-8534-9E95793D4EF7}" sibTransId="{454B3BAD-BFCD-4149-97B7-0FA4F87B07FE}"/>
    <dgm:cxn modelId="{D4BCFB82-317A-4FE4-B676-A5CEC596482F}" type="presOf" srcId="{D7D63A8F-DBE5-479F-B361-1FCF8B84F2A9}" destId="{03F51E0A-6976-4257-A9FC-77ADC77ECF6A}" srcOrd="0" destOrd="0" presId="urn:microsoft.com/office/officeart/2005/8/layout/vList2"/>
    <dgm:cxn modelId="{5946200E-3E0E-4264-8E04-74646E639E61}" type="presParOf" srcId="{03F51E0A-6976-4257-A9FC-77ADC77ECF6A}" destId="{194B66C1-09E7-443A-AE89-698B40ECADDC}" srcOrd="0"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50CD1F1-8C6D-41C1-94AF-C87B3F648689}"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99ACCF5A-8E5E-4716-A4A3-96E69C54F2EC}">
      <dgm:prSet custT="1"/>
      <dgm:spPr/>
      <dgm:t>
        <a:bodyPr/>
        <a:lstStyle/>
        <a:p>
          <a:r>
            <a:rPr lang="pl-PL" sz="1800" dirty="0" err="1">
              <a:latin typeface="Open Sans" panose="020B0606030504020204" pitchFamily="34" charset="0"/>
              <a:ea typeface="Open Sans" panose="020B0606030504020204" pitchFamily="34" charset="0"/>
              <a:cs typeface="Open Sans" panose="020B0606030504020204" pitchFamily="34" charset="0"/>
            </a:rPr>
            <a:t>Planting</a:t>
          </a:r>
          <a:r>
            <a:rPr lang="pl-PL" sz="1800" dirty="0">
              <a:latin typeface="Open Sans" panose="020B0606030504020204" pitchFamily="34" charset="0"/>
              <a:ea typeface="Open Sans" panose="020B0606030504020204" pitchFamily="34" charset="0"/>
              <a:cs typeface="Open Sans" panose="020B0606030504020204" pitchFamily="34" charset="0"/>
            </a:rPr>
            <a:t> and </a:t>
          </a:r>
          <a:r>
            <a:rPr lang="pl-PL" sz="1800" dirty="0" err="1">
              <a:latin typeface="Open Sans" panose="020B0606030504020204" pitchFamily="34" charset="0"/>
              <a:ea typeface="Open Sans" panose="020B0606030504020204" pitchFamily="34" charset="0"/>
              <a:cs typeface="Open Sans" panose="020B0606030504020204" pitchFamily="34" charset="0"/>
            </a:rPr>
            <a:t>maintenance</a:t>
          </a:r>
          <a:r>
            <a:rPr lang="pl-PL" sz="1800" dirty="0">
              <a:latin typeface="Open Sans" panose="020B0606030504020204" pitchFamily="34" charset="0"/>
              <a:ea typeface="Open Sans" panose="020B0606030504020204" pitchFamily="34" charset="0"/>
              <a:cs typeface="Open Sans" panose="020B0606030504020204" pitchFamily="34" charset="0"/>
            </a:rPr>
            <a:t> of </a:t>
          </a:r>
          <a:r>
            <a:rPr lang="pl-PL" sz="1800" dirty="0" err="1">
              <a:latin typeface="Open Sans" panose="020B0606030504020204" pitchFamily="34" charset="0"/>
              <a:ea typeface="Open Sans" panose="020B0606030504020204" pitchFamily="34" charset="0"/>
              <a:cs typeface="Open Sans" panose="020B0606030504020204" pitchFamily="34" charset="0"/>
            </a:rPr>
            <a:t>vegetation</a:t>
          </a:r>
          <a:r>
            <a:rPr lang="pl-PL" sz="1800" dirty="0">
              <a:latin typeface="Open Sans" panose="020B0606030504020204" pitchFamily="34" charset="0"/>
              <a:ea typeface="Open Sans" panose="020B0606030504020204" pitchFamily="34" charset="0"/>
              <a:cs typeface="Open Sans" panose="020B0606030504020204" pitchFamily="34" charset="0"/>
            </a:rPr>
            <a:t> in </a:t>
          </a:r>
          <a:r>
            <a:rPr lang="pl-PL" sz="1800" dirty="0" err="1">
              <a:latin typeface="Open Sans" panose="020B0606030504020204" pitchFamily="34" charset="0"/>
              <a:ea typeface="Open Sans" panose="020B0606030504020204" pitchFamily="34" charset="0"/>
              <a:cs typeface="Open Sans" panose="020B0606030504020204" pitchFamily="34" charset="0"/>
            </a:rPr>
            <a:t>urban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green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areas</a:t>
          </a:r>
          <a:endParaRPr lang="pl-PL" sz="1800" dirty="0">
            <a:latin typeface="Open Sans" panose="020B0606030504020204" pitchFamily="34" charset="0"/>
            <a:ea typeface="Open Sans" panose="020B0606030504020204" pitchFamily="34" charset="0"/>
            <a:cs typeface="Open Sans" panose="020B0606030504020204" pitchFamily="34" charset="0"/>
          </a:endParaRPr>
        </a:p>
      </dgm:t>
    </dgm:pt>
    <dgm:pt modelId="{0AF64358-2E15-4B38-ABA4-E6A548294AB5}" type="parTrans" cxnId="{7D4D7D6B-10E5-4DE1-A344-F34E3E36FC55}">
      <dgm:prSet/>
      <dgm:spPr/>
      <dgm:t>
        <a:bodyPr/>
        <a:lstStyle/>
        <a:p>
          <a:endParaRPr lang="pl-PL"/>
        </a:p>
      </dgm:t>
    </dgm:pt>
    <dgm:pt modelId="{76ED2787-E85D-4576-9F69-608B7DF292D5}" type="sibTrans" cxnId="{7D4D7D6B-10E5-4DE1-A344-F34E3E36FC55}">
      <dgm:prSet/>
      <dgm:spPr/>
      <dgm:t>
        <a:bodyPr/>
        <a:lstStyle/>
        <a:p>
          <a:endParaRPr lang="pl-PL"/>
        </a:p>
      </dgm:t>
    </dgm:pt>
    <dgm:pt modelId="{B7E40928-9B4E-484F-8ED6-28A0BAEBFC0A}" type="pres">
      <dgm:prSet presAssocID="{150CD1F1-8C6D-41C1-94AF-C87B3F648689}" presName="linear" presStyleCnt="0">
        <dgm:presLayoutVars>
          <dgm:animLvl val="lvl"/>
          <dgm:resizeHandles val="exact"/>
        </dgm:presLayoutVars>
      </dgm:prSet>
      <dgm:spPr/>
    </dgm:pt>
    <dgm:pt modelId="{F885E2CA-4D79-456D-8F91-2BAA4001C74B}" type="pres">
      <dgm:prSet presAssocID="{99ACCF5A-8E5E-4716-A4A3-96E69C54F2EC}" presName="parentText" presStyleLbl="node1" presStyleIdx="0" presStyleCnt="1" custScaleY="100076">
        <dgm:presLayoutVars>
          <dgm:chMax val="0"/>
          <dgm:bulletEnabled val="1"/>
        </dgm:presLayoutVars>
      </dgm:prSet>
      <dgm:spPr/>
    </dgm:pt>
  </dgm:ptLst>
  <dgm:cxnLst>
    <dgm:cxn modelId="{7D4D7D6B-10E5-4DE1-A344-F34E3E36FC55}" srcId="{150CD1F1-8C6D-41C1-94AF-C87B3F648689}" destId="{99ACCF5A-8E5E-4716-A4A3-96E69C54F2EC}" srcOrd="0" destOrd="0" parTransId="{0AF64358-2E15-4B38-ABA4-E6A548294AB5}" sibTransId="{76ED2787-E85D-4576-9F69-608B7DF292D5}"/>
    <dgm:cxn modelId="{D2FC87C6-4750-4F9C-B2C4-72B1A07FCE6F}" type="presOf" srcId="{99ACCF5A-8E5E-4716-A4A3-96E69C54F2EC}" destId="{F885E2CA-4D79-456D-8F91-2BAA4001C74B}" srcOrd="0" destOrd="0" presId="urn:microsoft.com/office/officeart/2005/8/layout/vList2"/>
    <dgm:cxn modelId="{5F3D3EFC-912D-4870-B372-37D497C8E24F}" type="presOf" srcId="{150CD1F1-8C6D-41C1-94AF-C87B3F648689}" destId="{B7E40928-9B4E-484F-8ED6-28A0BAEBFC0A}" srcOrd="0" destOrd="0" presId="urn:microsoft.com/office/officeart/2005/8/layout/vList2"/>
    <dgm:cxn modelId="{07F98874-5ACE-45FA-9E90-649F22EA9B06}" type="presParOf" srcId="{B7E40928-9B4E-484F-8ED6-28A0BAEBFC0A}" destId="{F885E2CA-4D79-456D-8F91-2BAA4001C74B}"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6CAF51-F2D3-4AB9-998D-4AEA4739FAE8}" type="doc">
      <dgm:prSet loTypeId="urn:microsoft.com/office/officeart/2005/8/layout/vList2" loCatId="list" qsTypeId="urn:microsoft.com/office/officeart/2005/8/quickstyle/simple1" qsCatId="simple" csTypeId="urn:microsoft.com/office/officeart/2005/8/colors/accent6_3" csCatId="accent6"/>
      <dgm:spPr/>
      <dgm:t>
        <a:bodyPr/>
        <a:lstStyle/>
        <a:p>
          <a:endParaRPr lang="pl-PL"/>
        </a:p>
      </dgm:t>
    </dgm:pt>
    <dgm:pt modelId="{53C819C1-0D35-4581-BCFA-29D4F3EADE61}">
      <dgm:prSet/>
      <dgm:spPr/>
      <dgm:t>
        <a:bodyPr/>
        <a:lstStyle/>
        <a:p>
          <a:r>
            <a:rPr lang="pl-PL" dirty="0" err="1"/>
            <a:t>planting</a:t>
          </a:r>
          <a:r>
            <a:rPr lang="pl-PL" dirty="0"/>
            <a:t> </a:t>
          </a:r>
          <a:r>
            <a:rPr lang="pl-PL" dirty="0" err="1"/>
            <a:t>vegetation</a:t>
          </a:r>
          <a:r>
            <a:rPr lang="pl-PL" dirty="0"/>
            <a:t> in </a:t>
          </a:r>
          <a:r>
            <a:rPr lang="pl-PL" dirty="0" err="1"/>
            <a:t>parks</a:t>
          </a:r>
          <a:r>
            <a:rPr lang="pl-PL" dirty="0"/>
            <a:t>, </a:t>
          </a:r>
          <a:r>
            <a:rPr lang="pl-PL" dirty="0" err="1"/>
            <a:t>green</a:t>
          </a:r>
          <a:r>
            <a:rPr lang="pl-PL" dirty="0"/>
            <a:t> </a:t>
          </a:r>
          <a:r>
            <a:rPr lang="pl-PL" dirty="0" err="1"/>
            <a:t>areas</a:t>
          </a:r>
          <a:r>
            <a:rPr lang="pl-PL" dirty="0"/>
            <a:t>, </a:t>
          </a:r>
          <a:r>
            <a:rPr lang="pl-PL" dirty="0" err="1"/>
            <a:t>squares</a:t>
          </a:r>
          <a:r>
            <a:rPr lang="pl-PL" dirty="0"/>
            <a:t>, </a:t>
          </a:r>
          <a:r>
            <a:rPr lang="pl-PL" dirty="0" err="1"/>
            <a:t>municipal</a:t>
          </a:r>
          <a:r>
            <a:rPr lang="pl-PL" dirty="0"/>
            <a:t> </a:t>
          </a:r>
          <a:r>
            <a:rPr lang="pl-PL" dirty="0" err="1"/>
            <a:t>housing</a:t>
          </a:r>
          <a:r>
            <a:rPr lang="pl-PL" dirty="0"/>
            <a:t> </a:t>
          </a:r>
          <a:r>
            <a:rPr lang="pl-PL" dirty="0" err="1"/>
            <a:t>areas</a:t>
          </a:r>
          <a:r>
            <a:rPr lang="pl-PL" dirty="0"/>
            <a:t> and as part of </a:t>
          </a:r>
          <a:r>
            <a:rPr lang="pl-PL" dirty="0" err="1"/>
            <a:t>street</a:t>
          </a:r>
          <a:r>
            <a:rPr lang="pl-PL" dirty="0"/>
            <a:t> </a:t>
          </a:r>
          <a:r>
            <a:rPr lang="pl-PL" dirty="0" err="1"/>
            <a:t>greenery</a:t>
          </a:r>
          <a:endParaRPr lang="pl-PL" dirty="0"/>
        </a:p>
      </dgm:t>
    </dgm:pt>
    <dgm:pt modelId="{003004AE-ACEE-4BB6-84C9-680A2B9392D5}" type="parTrans" cxnId="{1F1CDD04-0BDA-465F-B5CD-A6659E5CC1FE}">
      <dgm:prSet/>
      <dgm:spPr/>
      <dgm:t>
        <a:bodyPr/>
        <a:lstStyle/>
        <a:p>
          <a:endParaRPr lang="pl-PL"/>
        </a:p>
      </dgm:t>
    </dgm:pt>
    <dgm:pt modelId="{D4FFF8FA-30F0-43D9-8DD0-ABAD582DE3C4}" type="sibTrans" cxnId="{1F1CDD04-0BDA-465F-B5CD-A6659E5CC1FE}">
      <dgm:prSet/>
      <dgm:spPr/>
      <dgm:t>
        <a:bodyPr/>
        <a:lstStyle/>
        <a:p>
          <a:endParaRPr lang="pl-PL"/>
        </a:p>
      </dgm:t>
    </dgm:pt>
    <dgm:pt modelId="{0A5E5A10-7165-4D44-9204-BB6EDAF63F4A}">
      <dgm:prSet/>
      <dgm:spPr/>
      <dgm:t>
        <a:bodyPr/>
        <a:lstStyle/>
        <a:p>
          <a:r>
            <a:rPr lang="pl-PL"/>
            <a:t>planting new vegetation or supplementing existing vegetation in municipal green areas</a:t>
          </a:r>
        </a:p>
      </dgm:t>
    </dgm:pt>
    <dgm:pt modelId="{AD85700C-C91A-42D6-BDE8-7F296277F884}" type="parTrans" cxnId="{6D04ED79-D289-4DCA-98F3-0A657E781D1D}">
      <dgm:prSet/>
      <dgm:spPr/>
      <dgm:t>
        <a:bodyPr/>
        <a:lstStyle/>
        <a:p>
          <a:endParaRPr lang="pl-PL"/>
        </a:p>
      </dgm:t>
    </dgm:pt>
    <dgm:pt modelId="{B63BB4A2-5E75-47A1-BFA4-D0E35E7339A5}" type="sibTrans" cxnId="{6D04ED79-D289-4DCA-98F3-0A657E781D1D}">
      <dgm:prSet/>
      <dgm:spPr/>
      <dgm:t>
        <a:bodyPr/>
        <a:lstStyle/>
        <a:p>
          <a:endParaRPr lang="pl-PL"/>
        </a:p>
      </dgm:t>
    </dgm:pt>
    <dgm:pt modelId="{2FF52EEE-9E10-4EB3-9124-C6FABB92CD48}">
      <dgm:prSet/>
      <dgm:spPr/>
      <dgm:t>
        <a:bodyPr/>
        <a:lstStyle/>
        <a:p>
          <a:r>
            <a:rPr lang="pl-PL"/>
            <a:t>establishing and maintaining flower meadows and flower beds with plants that are conducive to insects</a:t>
          </a:r>
        </a:p>
      </dgm:t>
    </dgm:pt>
    <dgm:pt modelId="{4D1E2720-A4BB-4D20-9CEC-E3F9AC36750D}" type="parTrans" cxnId="{8719A494-0B47-45CD-98EB-9F034048A06D}">
      <dgm:prSet/>
      <dgm:spPr/>
      <dgm:t>
        <a:bodyPr/>
        <a:lstStyle/>
        <a:p>
          <a:endParaRPr lang="pl-PL"/>
        </a:p>
      </dgm:t>
    </dgm:pt>
    <dgm:pt modelId="{2B68B1D4-BC9D-492E-932A-A9A14BDA33A0}" type="sibTrans" cxnId="{8719A494-0B47-45CD-98EB-9F034048A06D}">
      <dgm:prSet/>
      <dgm:spPr/>
      <dgm:t>
        <a:bodyPr/>
        <a:lstStyle/>
        <a:p>
          <a:endParaRPr lang="pl-PL"/>
        </a:p>
      </dgm:t>
    </dgm:pt>
    <dgm:pt modelId="{BDBD670E-36F5-437C-A7F4-9F5966B7CAB4}">
      <dgm:prSet/>
      <dgm:spPr/>
      <dgm:t>
        <a:bodyPr/>
        <a:lstStyle/>
        <a:p>
          <a:r>
            <a:rPr lang="pl-PL"/>
            <a:t>maintenance of planted vegetation and maintenance of existing tree stands in municipal areas</a:t>
          </a:r>
        </a:p>
      </dgm:t>
    </dgm:pt>
    <dgm:pt modelId="{4719F618-590A-4BC1-A258-F9B26C811B86}" type="parTrans" cxnId="{18024E37-365D-45AF-8BE2-58FD914C33A9}">
      <dgm:prSet/>
      <dgm:spPr/>
      <dgm:t>
        <a:bodyPr/>
        <a:lstStyle/>
        <a:p>
          <a:endParaRPr lang="pl-PL"/>
        </a:p>
      </dgm:t>
    </dgm:pt>
    <dgm:pt modelId="{ADE3BBAC-C7E7-472A-ACA8-02A080F7F1EA}" type="sibTrans" cxnId="{18024E37-365D-45AF-8BE2-58FD914C33A9}">
      <dgm:prSet/>
      <dgm:spPr/>
      <dgm:t>
        <a:bodyPr/>
        <a:lstStyle/>
        <a:p>
          <a:endParaRPr lang="pl-PL"/>
        </a:p>
      </dgm:t>
    </dgm:pt>
    <dgm:pt modelId="{81C30779-3AB7-4BD9-972A-CF7AED2D9AF4}" type="pres">
      <dgm:prSet presAssocID="{D76CAF51-F2D3-4AB9-998D-4AEA4739FAE8}" presName="linear" presStyleCnt="0">
        <dgm:presLayoutVars>
          <dgm:animLvl val="lvl"/>
          <dgm:resizeHandles val="exact"/>
        </dgm:presLayoutVars>
      </dgm:prSet>
      <dgm:spPr/>
    </dgm:pt>
    <dgm:pt modelId="{DF2BDC8E-21D3-432D-A49E-AD2DD8C61A54}" type="pres">
      <dgm:prSet presAssocID="{53C819C1-0D35-4581-BCFA-29D4F3EADE61}" presName="parentText" presStyleLbl="node1" presStyleIdx="0" presStyleCnt="4">
        <dgm:presLayoutVars>
          <dgm:chMax val="0"/>
          <dgm:bulletEnabled val="1"/>
        </dgm:presLayoutVars>
      </dgm:prSet>
      <dgm:spPr/>
    </dgm:pt>
    <dgm:pt modelId="{7DD2C71B-5E42-4E28-989E-0D4A8A0E3EFE}" type="pres">
      <dgm:prSet presAssocID="{D4FFF8FA-30F0-43D9-8DD0-ABAD582DE3C4}" presName="spacer" presStyleCnt="0"/>
      <dgm:spPr/>
    </dgm:pt>
    <dgm:pt modelId="{6F026AF9-CFCE-4653-8E91-BCF1EC07CFC9}" type="pres">
      <dgm:prSet presAssocID="{0A5E5A10-7165-4D44-9204-BB6EDAF63F4A}" presName="parentText" presStyleLbl="node1" presStyleIdx="1" presStyleCnt="4">
        <dgm:presLayoutVars>
          <dgm:chMax val="0"/>
          <dgm:bulletEnabled val="1"/>
        </dgm:presLayoutVars>
      </dgm:prSet>
      <dgm:spPr/>
    </dgm:pt>
    <dgm:pt modelId="{D042DB56-9305-40FE-91A9-D8CFBD5AA998}" type="pres">
      <dgm:prSet presAssocID="{B63BB4A2-5E75-47A1-BFA4-D0E35E7339A5}" presName="spacer" presStyleCnt="0"/>
      <dgm:spPr/>
    </dgm:pt>
    <dgm:pt modelId="{B9896390-1536-4009-BA52-1A5AD13A7E85}" type="pres">
      <dgm:prSet presAssocID="{2FF52EEE-9E10-4EB3-9124-C6FABB92CD48}" presName="parentText" presStyleLbl="node1" presStyleIdx="2" presStyleCnt="4">
        <dgm:presLayoutVars>
          <dgm:chMax val="0"/>
          <dgm:bulletEnabled val="1"/>
        </dgm:presLayoutVars>
      </dgm:prSet>
      <dgm:spPr/>
    </dgm:pt>
    <dgm:pt modelId="{1811A466-7C18-4B90-9DD0-3A605CDEDBB3}" type="pres">
      <dgm:prSet presAssocID="{2B68B1D4-BC9D-492E-932A-A9A14BDA33A0}" presName="spacer" presStyleCnt="0"/>
      <dgm:spPr/>
    </dgm:pt>
    <dgm:pt modelId="{5205657A-8384-4D74-8383-28CA59B5A13E}" type="pres">
      <dgm:prSet presAssocID="{BDBD670E-36F5-437C-A7F4-9F5966B7CAB4}" presName="parentText" presStyleLbl="node1" presStyleIdx="3" presStyleCnt="4">
        <dgm:presLayoutVars>
          <dgm:chMax val="0"/>
          <dgm:bulletEnabled val="1"/>
        </dgm:presLayoutVars>
      </dgm:prSet>
      <dgm:spPr/>
    </dgm:pt>
  </dgm:ptLst>
  <dgm:cxnLst>
    <dgm:cxn modelId="{1F1CDD04-0BDA-465F-B5CD-A6659E5CC1FE}" srcId="{D76CAF51-F2D3-4AB9-998D-4AEA4739FAE8}" destId="{53C819C1-0D35-4581-BCFA-29D4F3EADE61}" srcOrd="0" destOrd="0" parTransId="{003004AE-ACEE-4BB6-84C9-680A2B9392D5}" sibTransId="{D4FFF8FA-30F0-43D9-8DD0-ABAD582DE3C4}"/>
    <dgm:cxn modelId="{18024E37-365D-45AF-8BE2-58FD914C33A9}" srcId="{D76CAF51-F2D3-4AB9-998D-4AEA4739FAE8}" destId="{BDBD670E-36F5-437C-A7F4-9F5966B7CAB4}" srcOrd="3" destOrd="0" parTransId="{4719F618-590A-4BC1-A258-F9B26C811B86}" sibTransId="{ADE3BBAC-C7E7-472A-ACA8-02A080F7F1EA}"/>
    <dgm:cxn modelId="{6D550164-3A04-4243-9AA3-FF98DE716AE1}" type="presOf" srcId="{D76CAF51-F2D3-4AB9-998D-4AEA4739FAE8}" destId="{81C30779-3AB7-4BD9-972A-CF7AED2D9AF4}" srcOrd="0" destOrd="0" presId="urn:microsoft.com/office/officeart/2005/8/layout/vList2"/>
    <dgm:cxn modelId="{6D04ED79-D289-4DCA-98F3-0A657E781D1D}" srcId="{D76CAF51-F2D3-4AB9-998D-4AEA4739FAE8}" destId="{0A5E5A10-7165-4D44-9204-BB6EDAF63F4A}" srcOrd="1" destOrd="0" parTransId="{AD85700C-C91A-42D6-BDE8-7F296277F884}" sibTransId="{B63BB4A2-5E75-47A1-BFA4-D0E35E7339A5}"/>
    <dgm:cxn modelId="{25ACA687-4A1F-4EAB-9B2E-C504C5D38E15}" type="presOf" srcId="{2FF52EEE-9E10-4EB3-9124-C6FABB92CD48}" destId="{B9896390-1536-4009-BA52-1A5AD13A7E85}" srcOrd="0" destOrd="0" presId="urn:microsoft.com/office/officeart/2005/8/layout/vList2"/>
    <dgm:cxn modelId="{8719A494-0B47-45CD-98EB-9F034048A06D}" srcId="{D76CAF51-F2D3-4AB9-998D-4AEA4739FAE8}" destId="{2FF52EEE-9E10-4EB3-9124-C6FABB92CD48}" srcOrd="2" destOrd="0" parTransId="{4D1E2720-A4BB-4D20-9CEC-E3F9AC36750D}" sibTransId="{2B68B1D4-BC9D-492E-932A-A9A14BDA33A0}"/>
    <dgm:cxn modelId="{E7CC8DAE-26B8-429F-BB6A-DEE052349862}" type="presOf" srcId="{BDBD670E-36F5-437C-A7F4-9F5966B7CAB4}" destId="{5205657A-8384-4D74-8383-28CA59B5A13E}" srcOrd="0" destOrd="0" presId="urn:microsoft.com/office/officeart/2005/8/layout/vList2"/>
    <dgm:cxn modelId="{BE3144D0-5B5C-4ABD-B2F3-E4EF053434F8}" type="presOf" srcId="{0A5E5A10-7165-4D44-9204-BB6EDAF63F4A}" destId="{6F026AF9-CFCE-4653-8E91-BCF1EC07CFC9}" srcOrd="0" destOrd="0" presId="urn:microsoft.com/office/officeart/2005/8/layout/vList2"/>
    <dgm:cxn modelId="{D18E13F9-B468-4F2C-BE51-658AFC025886}" type="presOf" srcId="{53C819C1-0D35-4581-BCFA-29D4F3EADE61}" destId="{DF2BDC8E-21D3-432D-A49E-AD2DD8C61A54}" srcOrd="0" destOrd="0" presId="urn:microsoft.com/office/officeart/2005/8/layout/vList2"/>
    <dgm:cxn modelId="{749513FD-5888-490F-B5DB-49217E77EFBE}" type="presParOf" srcId="{81C30779-3AB7-4BD9-972A-CF7AED2D9AF4}" destId="{DF2BDC8E-21D3-432D-A49E-AD2DD8C61A54}" srcOrd="0" destOrd="0" presId="urn:microsoft.com/office/officeart/2005/8/layout/vList2"/>
    <dgm:cxn modelId="{7B0065BE-6CC5-43EA-B25B-27A37FBEAD0B}" type="presParOf" srcId="{81C30779-3AB7-4BD9-972A-CF7AED2D9AF4}" destId="{7DD2C71B-5E42-4E28-989E-0D4A8A0E3EFE}" srcOrd="1" destOrd="0" presId="urn:microsoft.com/office/officeart/2005/8/layout/vList2"/>
    <dgm:cxn modelId="{03A840F4-06A1-4677-8274-7467F42B461F}" type="presParOf" srcId="{81C30779-3AB7-4BD9-972A-CF7AED2D9AF4}" destId="{6F026AF9-CFCE-4653-8E91-BCF1EC07CFC9}" srcOrd="2" destOrd="0" presId="urn:microsoft.com/office/officeart/2005/8/layout/vList2"/>
    <dgm:cxn modelId="{8F6AD98C-2FFF-4799-8D73-E0D9E7055DDF}" type="presParOf" srcId="{81C30779-3AB7-4BD9-972A-CF7AED2D9AF4}" destId="{D042DB56-9305-40FE-91A9-D8CFBD5AA998}" srcOrd="3" destOrd="0" presId="urn:microsoft.com/office/officeart/2005/8/layout/vList2"/>
    <dgm:cxn modelId="{11E2BC3E-101E-42CD-B66E-A6B4A85ED2E2}" type="presParOf" srcId="{81C30779-3AB7-4BD9-972A-CF7AED2D9AF4}" destId="{B9896390-1536-4009-BA52-1A5AD13A7E85}" srcOrd="4" destOrd="0" presId="urn:microsoft.com/office/officeart/2005/8/layout/vList2"/>
    <dgm:cxn modelId="{514B58A7-4FDD-47EC-8733-F428A7313929}" type="presParOf" srcId="{81C30779-3AB7-4BD9-972A-CF7AED2D9AF4}" destId="{1811A466-7C18-4B90-9DD0-3A605CDEDBB3}" srcOrd="5" destOrd="0" presId="urn:microsoft.com/office/officeart/2005/8/layout/vList2"/>
    <dgm:cxn modelId="{BAAA46A3-C925-49CC-8A32-3CCFB7201D58}" type="presParOf" srcId="{81C30779-3AB7-4BD9-972A-CF7AED2D9AF4}" destId="{5205657A-8384-4D74-8383-28CA59B5A13E}" srcOrd="6"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50CD1F1-8C6D-41C1-94AF-C87B3F648689}"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99ACCF5A-8E5E-4716-A4A3-96E69C54F2EC}">
      <dgm:prSet custT="1"/>
      <dgm:spPr/>
      <dgm:t>
        <a:bodyPr/>
        <a:lstStyle/>
        <a:p>
          <a:r>
            <a:rPr lang="pl-PL" sz="1800" dirty="0">
              <a:latin typeface="Open Sans" panose="020B0606030504020204" pitchFamily="34" charset="0"/>
              <a:ea typeface="Open Sans" panose="020B0606030504020204" pitchFamily="34" charset="0"/>
              <a:cs typeface="Open Sans" panose="020B0606030504020204" pitchFamily="34" charset="0"/>
            </a:rPr>
            <a:t>New </a:t>
          </a:r>
          <a:r>
            <a:rPr lang="pl-PL" sz="1800" dirty="0" err="1">
              <a:latin typeface="Open Sans" panose="020B0606030504020204" pitchFamily="34" charset="0"/>
              <a:ea typeface="Open Sans" panose="020B0606030504020204" pitchFamily="34" charset="0"/>
              <a:cs typeface="Open Sans" panose="020B0606030504020204" pitchFamily="34" charset="0"/>
            </a:rPr>
            <a:t>green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spaces</a:t>
          </a:r>
          <a:endParaRPr lang="pl-PL" sz="1800" dirty="0">
            <a:latin typeface="Open Sans" panose="020B0606030504020204" pitchFamily="34" charset="0"/>
            <a:ea typeface="Open Sans" panose="020B0606030504020204" pitchFamily="34" charset="0"/>
            <a:cs typeface="Open Sans" panose="020B0606030504020204" pitchFamily="34" charset="0"/>
          </a:endParaRPr>
        </a:p>
      </dgm:t>
    </dgm:pt>
    <dgm:pt modelId="{0AF64358-2E15-4B38-ABA4-E6A548294AB5}" type="parTrans" cxnId="{7D4D7D6B-10E5-4DE1-A344-F34E3E36FC55}">
      <dgm:prSet/>
      <dgm:spPr/>
      <dgm:t>
        <a:bodyPr/>
        <a:lstStyle/>
        <a:p>
          <a:endParaRPr lang="pl-PL"/>
        </a:p>
      </dgm:t>
    </dgm:pt>
    <dgm:pt modelId="{76ED2787-E85D-4576-9F69-608B7DF292D5}" type="sibTrans" cxnId="{7D4D7D6B-10E5-4DE1-A344-F34E3E36FC55}">
      <dgm:prSet/>
      <dgm:spPr/>
      <dgm:t>
        <a:bodyPr/>
        <a:lstStyle/>
        <a:p>
          <a:endParaRPr lang="pl-PL"/>
        </a:p>
      </dgm:t>
    </dgm:pt>
    <dgm:pt modelId="{B7E40928-9B4E-484F-8ED6-28A0BAEBFC0A}" type="pres">
      <dgm:prSet presAssocID="{150CD1F1-8C6D-41C1-94AF-C87B3F648689}" presName="linear" presStyleCnt="0">
        <dgm:presLayoutVars>
          <dgm:animLvl val="lvl"/>
          <dgm:resizeHandles val="exact"/>
        </dgm:presLayoutVars>
      </dgm:prSet>
      <dgm:spPr/>
    </dgm:pt>
    <dgm:pt modelId="{F885E2CA-4D79-456D-8F91-2BAA4001C74B}" type="pres">
      <dgm:prSet presAssocID="{99ACCF5A-8E5E-4716-A4A3-96E69C54F2EC}" presName="parentText" presStyleLbl="node1" presStyleIdx="0" presStyleCnt="1" custScaleY="100076">
        <dgm:presLayoutVars>
          <dgm:chMax val="0"/>
          <dgm:bulletEnabled val="1"/>
        </dgm:presLayoutVars>
      </dgm:prSet>
      <dgm:spPr/>
    </dgm:pt>
  </dgm:ptLst>
  <dgm:cxnLst>
    <dgm:cxn modelId="{7D4D7D6B-10E5-4DE1-A344-F34E3E36FC55}" srcId="{150CD1F1-8C6D-41C1-94AF-C87B3F648689}" destId="{99ACCF5A-8E5E-4716-A4A3-96E69C54F2EC}" srcOrd="0" destOrd="0" parTransId="{0AF64358-2E15-4B38-ABA4-E6A548294AB5}" sibTransId="{76ED2787-E85D-4576-9F69-608B7DF292D5}"/>
    <dgm:cxn modelId="{D2FC87C6-4750-4F9C-B2C4-72B1A07FCE6F}" type="presOf" srcId="{99ACCF5A-8E5E-4716-A4A3-96E69C54F2EC}" destId="{F885E2CA-4D79-456D-8F91-2BAA4001C74B}" srcOrd="0" destOrd="0" presId="urn:microsoft.com/office/officeart/2005/8/layout/vList2"/>
    <dgm:cxn modelId="{5F3D3EFC-912D-4870-B372-37D497C8E24F}" type="presOf" srcId="{150CD1F1-8C6D-41C1-94AF-C87B3F648689}" destId="{B7E40928-9B4E-484F-8ED6-28A0BAEBFC0A}" srcOrd="0" destOrd="0" presId="urn:microsoft.com/office/officeart/2005/8/layout/vList2"/>
    <dgm:cxn modelId="{07F98874-5ACE-45FA-9E90-649F22EA9B06}" type="presParOf" srcId="{B7E40928-9B4E-484F-8ED6-28A0BAEBFC0A}" destId="{F885E2CA-4D79-456D-8F91-2BAA4001C74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50CD1F1-8C6D-41C1-94AF-C87B3F648689}"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99ACCF5A-8E5E-4716-A4A3-96E69C54F2EC}">
      <dgm:prSet custT="1"/>
      <dgm:spPr/>
      <dgm:t>
        <a:bodyPr/>
        <a:lstStyle/>
        <a:p>
          <a:r>
            <a:rPr lang="pl-PL" sz="1800" dirty="0">
              <a:latin typeface="Open Sans" panose="020B0606030504020204" pitchFamily="34" charset="0"/>
              <a:ea typeface="Open Sans" panose="020B0606030504020204" pitchFamily="34" charset="0"/>
              <a:cs typeface="Open Sans" panose="020B0606030504020204" pitchFamily="34" charset="0"/>
            </a:rPr>
            <a:t>New </a:t>
          </a:r>
          <a:r>
            <a:rPr lang="pl-PL" sz="1800" dirty="0" err="1">
              <a:latin typeface="Open Sans" panose="020B0606030504020204" pitchFamily="34" charset="0"/>
              <a:ea typeface="Open Sans" panose="020B0606030504020204" pitchFamily="34" charset="0"/>
              <a:cs typeface="Open Sans" panose="020B0606030504020204" pitchFamily="34" charset="0"/>
            </a:rPr>
            <a:t>green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spaces</a:t>
          </a:r>
          <a:endParaRPr lang="pl-PL" sz="1800" dirty="0">
            <a:latin typeface="Open Sans" panose="020B0606030504020204" pitchFamily="34" charset="0"/>
            <a:ea typeface="Open Sans" panose="020B0606030504020204" pitchFamily="34" charset="0"/>
            <a:cs typeface="Open Sans" panose="020B0606030504020204" pitchFamily="34" charset="0"/>
          </a:endParaRPr>
        </a:p>
      </dgm:t>
    </dgm:pt>
    <dgm:pt modelId="{0AF64358-2E15-4B38-ABA4-E6A548294AB5}" type="parTrans" cxnId="{7D4D7D6B-10E5-4DE1-A344-F34E3E36FC55}">
      <dgm:prSet/>
      <dgm:spPr/>
      <dgm:t>
        <a:bodyPr/>
        <a:lstStyle/>
        <a:p>
          <a:endParaRPr lang="pl-PL"/>
        </a:p>
      </dgm:t>
    </dgm:pt>
    <dgm:pt modelId="{76ED2787-E85D-4576-9F69-608B7DF292D5}" type="sibTrans" cxnId="{7D4D7D6B-10E5-4DE1-A344-F34E3E36FC55}">
      <dgm:prSet/>
      <dgm:spPr/>
      <dgm:t>
        <a:bodyPr/>
        <a:lstStyle/>
        <a:p>
          <a:endParaRPr lang="pl-PL"/>
        </a:p>
      </dgm:t>
    </dgm:pt>
    <dgm:pt modelId="{B7E40928-9B4E-484F-8ED6-28A0BAEBFC0A}" type="pres">
      <dgm:prSet presAssocID="{150CD1F1-8C6D-41C1-94AF-C87B3F648689}" presName="linear" presStyleCnt="0">
        <dgm:presLayoutVars>
          <dgm:animLvl val="lvl"/>
          <dgm:resizeHandles val="exact"/>
        </dgm:presLayoutVars>
      </dgm:prSet>
      <dgm:spPr/>
    </dgm:pt>
    <dgm:pt modelId="{F885E2CA-4D79-456D-8F91-2BAA4001C74B}" type="pres">
      <dgm:prSet presAssocID="{99ACCF5A-8E5E-4716-A4A3-96E69C54F2EC}" presName="parentText" presStyleLbl="node1" presStyleIdx="0" presStyleCnt="1" custScaleY="100076">
        <dgm:presLayoutVars>
          <dgm:chMax val="0"/>
          <dgm:bulletEnabled val="1"/>
        </dgm:presLayoutVars>
      </dgm:prSet>
      <dgm:spPr/>
    </dgm:pt>
  </dgm:ptLst>
  <dgm:cxnLst>
    <dgm:cxn modelId="{7D4D7D6B-10E5-4DE1-A344-F34E3E36FC55}" srcId="{150CD1F1-8C6D-41C1-94AF-C87B3F648689}" destId="{99ACCF5A-8E5E-4716-A4A3-96E69C54F2EC}" srcOrd="0" destOrd="0" parTransId="{0AF64358-2E15-4B38-ABA4-E6A548294AB5}" sibTransId="{76ED2787-E85D-4576-9F69-608B7DF292D5}"/>
    <dgm:cxn modelId="{D2FC87C6-4750-4F9C-B2C4-72B1A07FCE6F}" type="presOf" srcId="{99ACCF5A-8E5E-4716-A4A3-96E69C54F2EC}" destId="{F885E2CA-4D79-456D-8F91-2BAA4001C74B}" srcOrd="0" destOrd="0" presId="urn:microsoft.com/office/officeart/2005/8/layout/vList2"/>
    <dgm:cxn modelId="{5F3D3EFC-912D-4870-B372-37D497C8E24F}" type="presOf" srcId="{150CD1F1-8C6D-41C1-94AF-C87B3F648689}" destId="{B7E40928-9B4E-484F-8ED6-28A0BAEBFC0A}" srcOrd="0" destOrd="0" presId="urn:microsoft.com/office/officeart/2005/8/layout/vList2"/>
    <dgm:cxn modelId="{07F98874-5ACE-45FA-9E90-649F22EA9B06}" type="presParOf" srcId="{B7E40928-9B4E-484F-8ED6-28A0BAEBFC0A}" destId="{F885E2CA-4D79-456D-8F91-2BAA4001C74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50CD1F1-8C6D-41C1-94AF-C87B3F648689}"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99ACCF5A-8E5E-4716-A4A3-96E69C54F2EC}">
      <dgm:prSet custT="1"/>
      <dgm:spPr/>
      <dgm:t>
        <a:bodyPr/>
        <a:lstStyle/>
        <a:p>
          <a:r>
            <a:rPr lang="pl-PL" sz="1800" dirty="0" err="1">
              <a:latin typeface="Open Sans" panose="020B0606030504020204" pitchFamily="34" charset="0"/>
              <a:ea typeface="Open Sans" panose="020B0606030504020204" pitchFamily="34" charset="0"/>
              <a:cs typeface="Open Sans" panose="020B0606030504020204" pitchFamily="34" charset="0"/>
            </a:rPr>
            <a:t>Rain</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gardens</a:t>
          </a:r>
          <a:endParaRPr lang="pl-PL" sz="1800" dirty="0">
            <a:latin typeface="Open Sans" panose="020B0606030504020204" pitchFamily="34" charset="0"/>
            <a:ea typeface="Open Sans" panose="020B0606030504020204" pitchFamily="34" charset="0"/>
            <a:cs typeface="Open Sans" panose="020B0606030504020204" pitchFamily="34" charset="0"/>
          </a:endParaRPr>
        </a:p>
      </dgm:t>
    </dgm:pt>
    <dgm:pt modelId="{0AF64358-2E15-4B38-ABA4-E6A548294AB5}" type="parTrans" cxnId="{7D4D7D6B-10E5-4DE1-A344-F34E3E36FC55}">
      <dgm:prSet/>
      <dgm:spPr/>
      <dgm:t>
        <a:bodyPr/>
        <a:lstStyle/>
        <a:p>
          <a:endParaRPr lang="pl-PL"/>
        </a:p>
      </dgm:t>
    </dgm:pt>
    <dgm:pt modelId="{76ED2787-E85D-4576-9F69-608B7DF292D5}" type="sibTrans" cxnId="{7D4D7D6B-10E5-4DE1-A344-F34E3E36FC55}">
      <dgm:prSet/>
      <dgm:spPr/>
      <dgm:t>
        <a:bodyPr/>
        <a:lstStyle/>
        <a:p>
          <a:endParaRPr lang="pl-PL"/>
        </a:p>
      </dgm:t>
    </dgm:pt>
    <dgm:pt modelId="{B7E40928-9B4E-484F-8ED6-28A0BAEBFC0A}" type="pres">
      <dgm:prSet presAssocID="{150CD1F1-8C6D-41C1-94AF-C87B3F648689}" presName="linear" presStyleCnt="0">
        <dgm:presLayoutVars>
          <dgm:animLvl val="lvl"/>
          <dgm:resizeHandles val="exact"/>
        </dgm:presLayoutVars>
      </dgm:prSet>
      <dgm:spPr/>
    </dgm:pt>
    <dgm:pt modelId="{F885E2CA-4D79-456D-8F91-2BAA4001C74B}" type="pres">
      <dgm:prSet presAssocID="{99ACCF5A-8E5E-4716-A4A3-96E69C54F2EC}" presName="parentText" presStyleLbl="node1" presStyleIdx="0" presStyleCnt="1" custScaleY="100076" custLinFactNeighborX="-5399" custLinFactNeighborY="0">
        <dgm:presLayoutVars>
          <dgm:chMax val="0"/>
          <dgm:bulletEnabled val="1"/>
        </dgm:presLayoutVars>
      </dgm:prSet>
      <dgm:spPr/>
    </dgm:pt>
  </dgm:ptLst>
  <dgm:cxnLst>
    <dgm:cxn modelId="{7D4D7D6B-10E5-4DE1-A344-F34E3E36FC55}" srcId="{150CD1F1-8C6D-41C1-94AF-C87B3F648689}" destId="{99ACCF5A-8E5E-4716-A4A3-96E69C54F2EC}" srcOrd="0" destOrd="0" parTransId="{0AF64358-2E15-4B38-ABA4-E6A548294AB5}" sibTransId="{76ED2787-E85D-4576-9F69-608B7DF292D5}"/>
    <dgm:cxn modelId="{D2FC87C6-4750-4F9C-B2C4-72B1A07FCE6F}" type="presOf" srcId="{99ACCF5A-8E5E-4716-A4A3-96E69C54F2EC}" destId="{F885E2CA-4D79-456D-8F91-2BAA4001C74B}" srcOrd="0" destOrd="0" presId="urn:microsoft.com/office/officeart/2005/8/layout/vList2"/>
    <dgm:cxn modelId="{5F3D3EFC-912D-4870-B372-37D497C8E24F}" type="presOf" srcId="{150CD1F1-8C6D-41C1-94AF-C87B3F648689}" destId="{B7E40928-9B4E-484F-8ED6-28A0BAEBFC0A}" srcOrd="0" destOrd="0" presId="urn:microsoft.com/office/officeart/2005/8/layout/vList2"/>
    <dgm:cxn modelId="{07F98874-5ACE-45FA-9E90-649F22EA9B06}" type="presParOf" srcId="{B7E40928-9B4E-484F-8ED6-28A0BAEBFC0A}" destId="{F885E2CA-4D79-456D-8F91-2BAA4001C74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42845FB-ED11-40D2-BD99-39EE34C22070}"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pl-PL"/>
        </a:p>
      </dgm:t>
    </dgm:pt>
    <dgm:pt modelId="{56FC8CAF-622F-4C7E-9EB8-2CD7614C661E}">
      <dgm:prSet/>
      <dgm:spPr/>
      <dgm:t>
        <a:bodyPr/>
        <a:lstStyle/>
        <a:p>
          <a:r>
            <a:rPr lang="pl-PL" dirty="0"/>
            <a:t>micro-</a:t>
          </a:r>
          <a:r>
            <a:rPr lang="pl-PL" dirty="0" err="1"/>
            <a:t>retention</a:t>
          </a:r>
          <a:r>
            <a:rPr lang="pl-PL" dirty="0"/>
            <a:t> </a:t>
          </a:r>
          <a:r>
            <a:rPr lang="pl-PL" dirty="0" err="1"/>
            <a:t>facilities</a:t>
          </a:r>
          <a:r>
            <a:rPr lang="pl-PL" dirty="0"/>
            <a:t> – </a:t>
          </a:r>
          <a:r>
            <a:rPr lang="pl-PL" dirty="0" err="1"/>
            <a:t>rain</a:t>
          </a:r>
          <a:r>
            <a:rPr lang="pl-PL" dirty="0"/>
            <a:t> </a:t>
          </a:r>
          <a:r>
            <a:rPr lang="pl-PL" dirty="0" err="1"/>
            <a:t>gardens</a:t>
          </a:r>
          <a:r>
            <a:rPr lang="pl-PL" dirty="0"/>
            <a:t>, </a:t>
          </a:r>
          <a:r>
            <a:rPr lang="pl-PL" dirty="0" err="1"/>
            <a:t>retention</a:t>
          </a:r>
          <a:r>
            <a:rPr lang="pl-PL" dirty="0"/>
            <a:t> </a:t>
          </a:r>
          <a:r>
            <a:rPr lang="pl-PL" dirty="0" err="1"/>
            <a:t>basins</a:t>
          </a:r>
          <a:r>
            <a:rPr lang="pl-PL" dirty="0"/>
            <a:t>, </a:t>
          </a:r>
          <a:r>
            <a:rPr lang="pl-PL" dirty="0" err="1"/>
            <a:t>retention</a:t>
          </a:r>
          <a:r>
            <a:rPr lang="pl-PL" dirty="0"/>
            <a:t> </a:t>
          </a:r>
          <a:r>
            <a:rPr lang="pl-PL" dirty="0" err="1"/>
            <a:t>greenery</a:t>
          </a:r>
          <a:r>
            <a:rPr lang="pl-PL" dirty="0"/>
            <a:t> – </a:t>
          </a:r>
          <a:r>
            <a:rPr lang="pl-PL" dirty="0" err="1"/>
            <a:t>utilising</a:t>
          </a:r>
          <a:r>
            <a:rPr lang="pl-PL" dirty="0"/>
            <a:t> </a:t>
          </a:r>
          <a:r>
            <a:rPr lang="pl-PL" dirty="0" err="1"/>
            <a:t>rainwater</a:t>
          </a:r>
          <a:r>
            <a:rPr lang="pl-PL" dirty="0"/>
            <a:t> from </a:t>
          </a:r>
          <a:r>
            <a:rPr lang="pl-PL" dirty="0" err="1"/>
            <a:t>nearby</a:t>
          </a:r>
          <a:r>
            <a:rPr lang="pl-PL" dirty="0"/>
            <a:t> </a:t>
          </a:r>
          <a:r>
            <a:rPr lang="pl-PL" dirty="0" err="1"/>
            <a:t>paved</a:t>
          </a:r>
          <a:r>
            <a:rPr lang="pl-PL" dirty="0"/>
            <a:t> </a:t>
          </a:r>
          <a:r>
            <a:rPr lang="pl-PL" dirty="0" err="1"/>
            <a:t>surfaces</a:t>
          </a:r>
          <a:r>
            <a:rPr lang="pl-PL" dirty="0"/>
            <a:t>, </a:t>
          </a:r>
          <a:r>
            <a:rPr lang="pl-PL" dirty="0" err="1"/>
            <a:t>established</a:t>
          </a:r>
          <a:r>
            <a:rPr lang="pl-PL" dirty="0"/>
            <a:t> with a dominant </a:t>
          </a:r>
          <a:r>
            <a:rPr lang="pl-PL" dirty="0" err="1"/>
            <a:t>share</a:t>
          </a:r>
          <a:r>
            <a:rPr lang="pl-PL" dirty="0"/>
            <a:t> of </a:t>
          </a:r>
          <a:r>
            <a:rPr lang="pl-PL" dirty="0" err="1"/>
            <a:t>vegetation</a:t>
          </a:r>
          <a:r>
            <a:rPr lang="pl-PL" dirty="0"/>
            <a:t> in the </a:t>
          </a:r>
          <a:r>
            <a:rPr lang="pl-PL" dirty="0" err="1"/>
            <a:t>ground</a:t>
          </a:r>
          <a:r>
            <a:rPr lang="pl-PL" dirty="0"/>
            <a:t> </a:t>
          </a:r>
          <a:r>
            <a:rPr lang="pl-PL" dirty="0" err="1"/>
            <a:t>or</a:t>
          </a:r>
          <a:r>
            <a:rPr lang="pl-PL" dirty="0"/>
            <a:t> in </a:t>
          </a:r>
          <a:r>
            <a:rPr lang="pl-PL" dirty="0" err="1"/>
            <a:t>containers</a:t>
          </a:r>
          <a:r>
            <a:rPr lang="pl-PL" dirty="0"/>
            <a:t>, and </a:t>
          </a:r>
          <a:r>
            <a:rPr lang="pl-PL" dirty="0" err="1"/>
            <a:t>their</a:t>
          </a:r>
          <a:r>
            <a:rPr lang="pl-PL" dirty="0"/>
            <a:t> </a:t>
          </a:r>
          <a:r>
            <a:rPr lang="pl-PL" dirty="0" err="1"/>
            <a:t>basic</a:t>
          </a:r>
          <a:r>
            <a:rPr lang="pl-PL" dirty="0"/>
            <a:t> </a:t>
          </a:r>
          <a:r>
            <a:rPr lang="pl-PL" dirty="0" err="1"/>
            <a:t>function</a:t>
          </a:r>
          <a:r>
            <a:rPr lang="pl-PL" dirty="0"/>
            <a:t> </a:t>
          </a:r>
          <a:r>
            <a:rPr lang="pl-PL" dirty="0" err="1"/>
            <a:t>is</a:t>
          </a:r>
          <a:r>
            <a:rPr lang="pl-PL" dirty="0"/>
            <a:t> the </a:t>
          </a:r>
          <a:r>
            <a:rPr lang="pl-PL" dirty="0" err="1"/>
            <a:t>infiltration</a:t>
          </a:r>
          <a:r>
            <a:rPr lang="pl-PL" dirty="0"/>
            <a:t> of </a:t>
          </a:r>
          <a:r>
            <a:rPr lang="pl-PL" dirty="0" err="1"/>
            <a:t>water</a:t>
          </a:r>
          <a:r>
            <a:rPr lang="pl-PL" dirty="0"/>
            <a:t> </a:t>
          </a:r>
          <a:r>
            <a:rPr lang="pl-PL" dirty="0" err="1"/>
            <a:t>into</a:t>
          </a:r>
          <a:r>
            <a:rPr lang="pl-PL" dirty="0"/>
            <a:t> the </a:t>
          </a:r>
          <a:r>
            <a:rPr lang="pl-PL" dirty="0" err="1"/>
            <a:t>ground</a:t>
          </a:r>
          <a:endParaRPr lang="pl-PL" dirty="0"/>
        </a:p>
      </dgm:t>
    </dgm:pt>
    <dgm:pt modelId="{CB0AB3F3-627E-4AE0-97D5-9EE07514345C}" type="parTrans" cxnId="{410C052D-7CC1-497E-91A8-68AFA8408077}">
      <dgm:prSet/>
      <dgm:spPr/>
      <dgm:t>
        <a:bodyPr/>
        <a:lstStyle/>
        <a:p>
          <a:endParaRPr lang="pl-PL"/>
        </a:p>
      </dgm:t>
    </dgm:pt>
    <dgm:pt modelId="{814BB51A-0154-43D5-BC8A-1224D1C49F87}" type="sibTrans" cxnId="{410C052D-7CC1-497E-91A8-68AFA8408077}">
      <dgm:prSet/>
      <dgm:spPr/>
      <dgm:t>
        <a:bodyPr/>
        <a:lstStyle/>
        <a:p>
          <a:endParaRPr lang="pl-PL"/>
        </a:p>
      </dgm:t>
    </dgm:pt>
    <dgm:pt modelId="{2410B9A0-4FE2-47E1-9573-1B34C49F3272}" type="pres">
      <dgm:prSet presAssocID="{042845FB-ED11-40D2-BD99-39EE34C22070}" presName="linear" presStyleCnt="0">
        <dgm:presLayoutVars>
          <dgm:animLvl val="lvl"/>
          <dgm:resizeHandles val="exact"/>
        </dgm:presLayoutVars>
      </dgm:prSet>
      <dgm:spPr/>
    </dgm:pt>
    <dgm:pt modelId="{DA4BEE55-4B9C-47EB-A10E-2BD050CEAB2C}" type="pres">
      <dgm:prSet presAssocID="{56FC8CAF-622F-4C7E-9EB8-2CD7614C661E}" presName="parentText" presStyleLbl="node1" presStyleIdx="0" presStyleCnt="1">
        <dgm:presLayoutVars>
          <dgm:chMax val="0"/>
          <dgm:bulletEnabled val="1"/>
        </dgm:presLayoutVars>
      </dgm:prSet>
      <dgm:spPr/>
    </dgm:pt>
  </dgm:ptLst>
  <dgm:cxnLst>
    <dgm:cxn modelId="{410C052D-7CC1-497E-91A8-68AFA8408077}" srcId="{042845FB-ED11-40D2-BD99-39EE34C22070}" destId="{56FC8CAF-622F-4C7E-9EB8-2CD7614C661E}" srcOrd="0" destOrd="0" parTransId="{CB0AB3F3-627E-4AE0-97D5-9EE07514345C}" sibTransId="{814BB51A-0154-43D5-BC8A-1224D1C49F87}"/>
    <dgm:cxn modelId="{857BE380-751C-44D4-93F1-E0448762489D}" type="presOf" srcId="{56FC8CAF-622F-4C7E-9EB8-2CD7614C661E}" destId="{DA4BEE55-4B9C-47EB-A10E-2BD050CEAB2C}" srcOrd="0" destOrd="0" presId="urn:microsoft.com/office/officeart/2005/8/layout/vList2"/>
    <dgm:cxn modelId="{8A9E2AC1-E0DE-404B-8180-17488BFBD4B4}" type="presOf" srcId="{042845FB-ED11-40D2-BD99-39EE34C22070}" destId="{2410B9A0-4FE2-47E1-9573-1B34C49F3272}" srcOrd="0" destOrd="0" presId="urn:microsoft.com/office/officeart/2005/8/layout/vList2"/>
    <dgm:cxn modelId="{78E47A05-A044-44B1-9D79-56C8AE744991}" type="presParOf" srcId="{2410B9A0-4FE2-47E1-9573-1B34C49F3272}" destId="{DA4BEE55-4B9C-47EB-A10E-2BD050CEAB2C}"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50CD1F1-8C6D-41C1-94AF-C87B3F648689}"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99ACCF5A-8E5E-4716-A4A3-96E69C54F2EC}">
      <dgm:prSet custT="1"/>
      <dgm:spPr/>
      <dgm:t>
        <a:bodyPr/>
        <a:lstStyle/>
        <a:p>
          <a:r>
            <a:rPr lang="pl-PL" sz="1800" dirty="0">
              <a:latin typeface="Open Sans" panose="020B0606030504020204" pitchFamily="34" charset="0"/>
              <a:ea typeface="Open Sans" panose="020B0606030504020204" pitchFamily="34" charset="0"/>
              <a:cs typeface="Open Sans" panose="020B0606030504020204" pitchFamily="34" charset="0"/>
            </a:rPr>
            <a:t>R</a:t>
          </a:r>
          <a:r>
            <a:rPr lang="en-US" sz="1800" dirty="0" err="1">
              <a:latin typeface="Open Sans" panose="020B0606030504020204" pitchFamily="34" charset="0"/>
              <a:ea typeface="Open Sans" panose="020B0606030504020204" pitchFamily="34" charset="0"/>
              <a:cs typeface="Open Sans" panose="020B0606030504020204" pitchFamily="34" charset="0"/>
            </a:rPr>
            <a:t>enovation</a:t>
          </a:r>
          <a:r>
            <a:rPr lang="en-US" sz="1800" dirty="0">
              <a:latin typeface="Open Sans" panose="020B0606030504020204" pitchFamily="34" charset="0"/>
              <a:ea typeface="Open Sans" panose="020B0606030504020204" pitchFamily="34" charset="0"/>
              <a:cs typeface="Open Sans" panose="020B0606030504020204" pitchFamily="34" charset="0"/>
            </a:rPr>
            <a:t> and modernization of the development of existing green areas</a:t>
          </a:r>
          <a:endParaRPr lang="pl-PL" sz="1800" dirty="0">
            <a:latin typeface="Open Sans" panose="020B0606030504020204" pitchFamily="34" charset="0"/>
            <a:ea typeface="Open Sans" panose="020B0606030504020204" pitchFamily="34" charset="0"/>
            <a:cs typeface="Open Sans" panose="020B0606030504020204" pitchFamily="34" charset="0"/>
          </a:endParaRPr>
        </a:p>
      </dgm:t>
    </dgm:pt>
    <dgm:pt modelId="{0AF64358-2E15-4B38-ABA4-E6A548294AB5}" type="parTrans" cxnId="{7D4D7D6B-10E5-4DE1-A344-F34E3E36FC55}">
      <dgm:prSet/>
      <dgm:spPr/>
      <dgm:t>
        <a:bodyPr/>
        <a:lstStyle/>
        <a:p>
          <a:endParaRPr lang="pl-PL"/>
        </a:p>
      </dgm:t>
    </dgm:pt>
    <dgm:pt modelId="{76ED2787-E85D-4576-9F69-608B7DF292D5}" type="sibTrans" cxnId="{7D4D7D6B-10E5-4DE1-A344-F34E3E36FC55}">
      <dgm:prSet/>
      <dgm:spPr/>
      <dgm:t>
        <a:bodyPr/>
        <a:lstStyle/>
        <a:p>
          <a:endParaRPr lang="pl-PL"/>
        </a:p>
      </dgm:t>
    </dgm:pt>
    <dgm:pt modelId="{B7E40928-9B4E-484F-8ED6-28A0BAEBFC0A}" type="pres">
      <dgm:prSet presAssocID="{150CD1F1-8C6D-41C1-94AF-C87B3F648689}" presName="linear" presStyleCnt="0">
        <dgm:presLayoutVars>
          <dgm:animLvl val="lvl"/>
          <dgm:resizeHandles val="exact"/>
        </dgm:presLayoutVars>
      </dgm:prSet>
      <dgm:spPr/>
    </dgm:pt>
    <dgm:pt modelId="{F885E2CA-4D79-456D-8F91-2BAA4001C74B}" type="pres">
      <dgm:prSet presAssocID="{99ACCF5A-8E5E-4716-A4A3-96E69C54F2EC}" presName="parentText" presStyleLbl="node1" presStyleIdx="0" presStyleCnt="1" custScaleY="100076" custLinFactNeighborX="-5399" custLinFactNeighborY="0">
        <dgm:presLayoutVars>
          <dgm:chMax val="0"/>
          <dgm:bulletEnabled val="1"/>
        </dgm:presLayoutVars>
      </dgm:prSet>
      <dgm:spPr/>
    </dgm:pt>
  </dgm:ptLst>
  <dgm:cxnLst>
    <dgm:cxn modelId="{7D4D7D6B-10E5-4DE1-A344-F34E3E36FC55}" srcId="{150CD1F1-8C6D-41C1-94AF-C87B3F648689}" destId="{99ACCF5A-8E5E-4716-A4A3-96E69C54F2EC}" srcOrd="0" destOrd="0" parTransId="{0AF64358-2E15-4B38-ABA4-E6A548294AB5}" sibTransId="{76ED2787-E85D-4576-9F69-608B7DF292D5}"/>
    <dgm:cxn modelId="{D2FC87C6-4750-4F9C-B2C4-72B1A07FCE6F}" type="presOf" srcId="{99ACCF5A-8E5E-4716-A4A3-96E69C54F2EC}" destId="{F885E2CA-4D79-456D-8F91-2BAA4001C74B}" srcOrd="0" destOrd="0" presId="urn:microsoft.com/office/officeart/2005/8/layout/vList2"/>
    <dgm:cxn modelId="{5F3D3EFC-912D-4870-B372-37D497C8E24F}" type="presOf" srcId="{150CD1F1-8C6D-41C1-94AF-C87B3F648689}" destId="{B7E40928-9B4E-484F-8ED6-28A0BAEBFC0A}" srcOrd="0" destOrd="0" presId="urn:microsoft.com/office/officeart/2005/8/layout/vList2"/>
    <dgm:cxn modelId="{07F98874-5ACE-45FA-9E90-649F22EA9B06}" type="presParOf" srcId="{B7E40928-9B4E-484F-8ED6-28A0BAEBFC0A}" destId="{F885E2CA-4D79-456D-8F91-2BAA4001C74B}"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50CD1F1-8C6D-41C1-94AF-C87B3F648689}"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99ACCF5A-8E5E-4716-A4A3-96E69C54F2EC}">
      <dgm:prSet custT="1"/>
      <dgm:spPr/>
      <dgm:t>
        <a:bodyPr/>
        <a:lstStyle/>
        <a:p>
          <a:r>
            <a:rPr lang="pl-PL" sz="1800" dirty="0">
              <a:latin typeface="Open Sans" panose="020B0606030504020204" pitchFamily="34" charset="0"/>
              <a:ea typeface="Open Sans" panose="020B0606030504020204" pitchFamily="34" charset="0"/>
              <a:cs typeface="Open Sans" panose="020B0606030504020204" pitchFamily="34" charset="0"/>
            </a:rPr>
            <a:t>R</a:t>
          </a:r>
          <a:r>
            <a:rPr lang="en-US" sz="1800" dirty="0" err="1">
              <a:latin typeface="Open Sans" panose="020B0606030504020204" pitchFamily="34" charset="0"/>
              <a:ea typeface="Open Sans" panose="020B0606030504020204" pitchFamily="34" charset="0"/>
              <a:cs typeface="Open Sans" panose="020B0606030504020204" pitchFamily="34" charset="0"/>
            </a:rPr>
            <a:t>enovation</a:t>
          </a:r>
          <a:r>
            <a:rPr lang="en-US" sz="1800" dirty="0">
              <a:latin typeface="Open Sans" panose="020B0606030504020204" pitchFamily="34" charset="0"/>
              <a:ea typeface="Open Sans" panose="020B0606030504020204" pitchFamily="34" charset="0"/>
              <a:cs typeface="Open Sans" panose="020B0606030504020204" pitchFamily="34" charset="0"/>
            </a:rPr>
            <a:t> and modernization of the development of existing green areas</a:t>
          </a:r>
          <a:endParaRPr lang="pl-PL" sz="1800" dirty="0">
            <a:latin typeface="Open Sans" panose="020B0606030504020204" pitchFamily="34" charset="0"/>
            <a:ea typeface="Open Sans" panose="020B0606030504020204" pitchFamily="34" charset="0"/>
            <a:cs typeface="Open Sans" panose="020B0606030504020204" pitchFamily="34" charset="0"/>
          </a:endParaRPr>
        </a:p>
      </dgm:t>
    </dgm:pt>
    <dgm:pt modelId="{0AF64358-2E15-4B38-ABA4-E6A548294AB5}" type="parTrans" cxnId="{7D4D7D6B-10E5-4DE1-A344-F34E3E36FC55}">
      <dgm:prSet/>
      <dgm:spPr/>
      <dgm:t>
        <a:bodyPr/>
        <a:lstStyle/>
        <a:p>
          <a:endParaRPr lang="pl-PL"/>
        </a:p>
      </dgm:t>
    </dgm:pt>
    <dgm:pt modelId="{76ED2787-E85D-4576-9F69-608B7DF292D5}" type="sibTrans" cxnId="{7D4D7D6B-10E5-4DE1-A344-F34E3E36FC55}">
      <dgm:prSet/>
      <dgm:spPr/>
      <dgm:t>
        <a:bodyPr/>
        <a:lstStyle/>
        <a:p>
          <a:endParaRPr lang="pl-PL"/>
        </a:p>
      </dgm:t>
    </dgm:pt>
    <dgm:pt modelId="{B7E40928-9B4E-484F-8ED6-28A0BAEBFC0A}" type="pres">
      <dgm:prSet presAssocID="{150CD1F1-8C6D-41C1-94AF-C87B3F648689}" presName="linear" presStyleCnt="0">
        <dgm:presLayoutVars>
          <dgm:animLvl val="lvl"/>
          <dgm:resizeHandles val="exact"/>
        </dgm:presLayoutVars>
      </dgm:prSet>
      <dgm:spPr/>
    </dgm:pt>
    <dgm:pt modelId="{F885E2CA-4D79-456D-8F91-2BAA4001C74B}" type="pres">
      <dgm:prSet presAssocID="{99ACCF5A-8E5E-4716-A4A3-96E69C54F2EC}" presName="parentText" presStyleLbl="node1" presStyleIdx="0" presStyleCnt="1" custScaleY="100076" custLinFactNeighborX="-5399" custLinFactNeighborY="0">
        <dgm:presLayoutVars>
          <dgm:chMax val="0"/>
          <dgm:bulletEnabled val="1"/>
        </dgm:presLayoutVars>
      </dgm:prSet>
      <dgm:spPr/>
    </dgm:pt>
  </dgm:ptLst>
  <dgm:cxnLst>
    <dgm:cxn modelId="{7D4D7D6B-10E5-4DE1-A344-F34E3E36FC55}" srcId="{150CD1F1-8C6D-41C1-94AF-C87B3F648689}" destId="{99ACCF5A-8E5E-4716-A4A3-96E69C54F2EC}" srcOrd="0" destOrd="0" parTransId="{0AF64358-2E15-4B38-ABA4-E6A548294AB5}" sibTransId="{76ED2787-E85D-4576-9F69-608B7DF292D5}"/>
    <dgm:cxn modelId="{D2FC87C6-4750-4F9C-B2C4-72B1A07FCE6F}" type="presOf" srcId="{99ACCF5A-8E5E-4716-A4A3-96E69C54F2EC}" destId="{F885E2CA-4D79-456D-8F91-2BAA4001C74B}" srcOrd="0" destOrd="0" presId="urn:microsoft.com/office/officeart/2005/8/layout/vList2"/>
    <dgm:cxn modelId="{5F3D3EFC-912D-4870-B372-37D497C8E24F}" type="presOf" srcId="{150CD1F1-8C6D-41C1-94AF-C87B3F648689}" destId="{B7E40928-9B4E-484F-8ED6-28A0BAEBFC0A}" srcOrd="0" destOrd="0" presId="urn:microsoft.com/office/officeart/2005/8/layout/vList2"/>
    <dgm:cxn modelId="{07F98874-5ACE-45FA-9E90-649F22EA9B06}" type="presParOf" srcId="{B7E40928-9B4E-484F-8ED6-28A0BAEBFC0A}" destId="{F885E2CA-4D79-456D-8F91-2BAA4001C74B}"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50CD1F1-8C6D-41C1-94AF-C87B3F648689}"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pl-PL"/>
        </a:p>
      </dgm:t>
    </dgm:pt>
    <dgm:pt modelId="{99ACCF5A-8E5E-4716-A4A3-96E69C54F2EC}">
      <dgm:prSet custT="1"/>
      <dgm:spPr/>
      <dgm:t>
        <a:bodyPr/>
        <a:lstStyle/>
        <a:p>
          <a:r>
            <a:rPr lang="pl-PL" sz="1800" dirty="0" err="1">
              <a:latin typeface="Open Sans" panose="020B0606030504020204" pitchFamily="34" charset="0"/>
              <a:ea typeface="Open Sans" panose="020B0606030504020204" pitchFamily="34" charset="0"/>
              <a:cs typeface="Open Sans" panose="020B0606030504020204" pitchFamily="34" charset="0"/>
            </a:rPr>
            <a:t>Ecological</a:t>
          </a: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dirty="0" err="1">
              <a:latin typeface="Open Sans" panose="020B0606030504020204" pitchFamily="34" charset="0"/>
              <a:ea typeface="Open Sans" panose="020B0606030504020204" pitchFamily="34" charset="0"/>
              <a:cs typeface="Open Sans" panose="020B0606030504020204" pitchFamily="34" charset="0"/>
            </a:rPr>
            <a:t>activities</a:t>
          </a:r>
          <a:endParaRPr lang="pl-PL" sz="1800" dirty="0">
            <a:latin typeface="Open Sans" panose="020B0606030504020204" pitchFamily="34" charset="0"/>
            <a:ea typeface="Open Sans" panose="020B0606030504020204" pitchFamily="34" charset="0"/>
            <a:cs typeface="Open Sans" panose="020B0606030504020204" pitchFamily="34" charset="0"/>
          </a:endParaRPr>
        </a:p>
      </dgm:t>
    </dgm:pt>
    <dgm:pt modelId="{0AF64358-2E15-4B38-ABA4-E6A548294AB5}" type="parTrans" cxnId="{7D4D7D6B-10E5-4DE1-A344-F34E3E36FC55}">
      <dgm:prSet/>
      <dgm:spPr/>
      <dgm:t>
        <a:bodyPr/>
        <a:lstStyle/>
        <a:p>
          <a:endParaRPr lang="pl-PL"/>
        </a:p>
      </dgm:t>
    </dgm:pt>
    <dgm:pt modelId="{76ED2787-E85D-4576-9F69-608B7DF292D5}" type="sibTrans" cxnId="{7D4D7D6B-10E5-4DE1-A344-F34E3E36FC55}">
      <dgm:prSet/>
      <dgm:spPr/>
      <dgm:t>
        <a:bodyPr/>
        <a:lstStyle/>
        <a:p>
          <a:endParaRPr lang="pl-PL"/>
        </a:p>
      </dgm:t>
    </dgm:pt>
    <dgm:pt modelId="{B7E40928-9B4E-484F-8ED6-28A0BAEBFC0A}" type="pres">
      <dgm:prSet presAssocID="{150CD1F1-8C6D-41C1-94AF-C87B3F648689}" presName="linear" presStyleCnt="0">
        <dgm:presLayoutVars>
          <dgm:animLvl val="lvl"/>
          <dgm:resizeHandles val="exact"/>
        </dgm:presLayoutVars>
      </dgm:prSet>
      <dgm:spPr/>
    </dgm:pt>
    <dgm:pt modelId="{F885E2CA-4D79-456D-8F91-2BAA4001C74B}" type="pres">
      <dgm:prSet presAssocID="{99ACCF5A-8E5E-4716-A4A3-96E69C54F2EC}" presName="parentText" presStyleLbl="node1" presStyleIdx="0" presStyleCnt="1" custScaleY="100076">
        <dgm:presLayoutVars>
          <dgm:chMax val="0"/>
          <dgm:bulletEnabled val="1"/>
        </dgm:presLayoutVars>
      </dgm:prSet>
      <dgm:spPr/>
    </dgm:pt>
  </dgm:ptLst>
  <dgm:cxnLst>
    <dgm:cxn modelId="{7D4D7D6B-10E5-4DE1-A344-F34E3E36FC55}" srcId="{150CD1F1-8C6D-41C1-94AF-C87B3F648689}" destId="{99ACCF5A-8E5E-4716-A4A3-96E69C54F2EC}" srcOrd="0" destOrd="0" parTransId="{0AF64358-2E15-4B38-ABA4-E6A548294AB5}" sibTransId="{76ED2787-E85D-4576-9F69-608B7DF292D5}"/>
    <dgm:cxn modelId="{D2FC87C6-4750-4F9C-B2C4-72B1A07FCE6F}" type="presOf" srcId="{99ACCF5A-8E5E-4716-A4A3-96E69C54F2EC}" destId="{F885E2CA-4D79-456D-8F91-2BAA4001C74B}" srcOrd="0" destOrd="0" presId="urn:microsoft.com/office/officeart/2005/8/layout/vList2"/>
    <dgm:cxn modelId="{5F3D3EFC-912D-4870-B372-37D497C8E24F}" type="presOf" srcId="{150CD1F1-8C6D-41C1-94AF-C87B3F648689}" destId="{B7E40928-9B4E-484F-8ED6-28A0BAEBFC0A}" srcOrd="0" destOrd="0" presId="urn:microsoft.com/office/officeart/2005/8/layout/vList2"/>
    <dgm:cxn modelId="{07F98874-5ACE-45FA-9E90-649F22EA9B06}" type="presParOf" srcId="{B7E40928-9B4E-484F-8ED6-28A0BAEBFC0A}" destId="{F885E2CA-4D79-456D-8F91-2BAA4001C74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A3286-D4A9-4A58-8645-E8AE86ECADBE}">
      <dsp:nvSpPr>
        <dsp:cNvPr id="0" name=""/>
        <dsp:cNvSpPr/>
      </dsp:nvSpPr>
      <dsp:spPr>
        <a:xfrm>
          <a:off x="0" y="27622"/>
          <a:ext cx="6096000" cy="989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baseline="0" dirty="0"/>
            <a:t>Eleven editions of the Citizens' Budget have resulted in 933 projects that have been implemented for a total amount of PLN 177 million.</a:t>
          </a:r>
          <a:endParaRPr lang="pl-PL" sz="1800" kern="1200" dirty="0"/>
        </a:p>
      </dsp:txBody>
      <dsp:txXfrm>
        <a:off x="48319" y="75941"/>
        <a:ext cx="5999362" cy="893182"/>
      </dsp:txXfrm>
    </dsp:sp>
    <dsp:sp modelId="{51179A10-64CD-42A6-9FEE-D7C2B109D3AB}">
      <dsp:nvSpPr>
        <dsp:cNvPr id="0" name=""/>
        <dsp:cNvSpPr/>
      </dsp:nvSpPr>
      <dsp:spPr>
        <a:xfrm>
          <a:off x="0" y="1069282"/>
          <a:ext cx="6096000" cy="989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baseline="0" dirty="0"/>
            <a:t>Thanks to the ideas and involvement of residents, we can all benefit from new recreational areas, playgrounds, sports fields, outdoor gyms, and skate parks in our districts.</a:t>
          </a:r>
          <a:endParaRPr lang="pl-PL" sz="1800" kern="1200" dirty="0"/>
        </a:p>
      </dsp:txBody>
      <dsp:txXfrm>
        <a:off x="48319" y="1117601"/>
        <a:ext cx="5999362" cy="8931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FA21B-63DB-4658-995B-D5796CBCC5ED}">
      <dsp:nvSpPr>
        <dsp:cNvPr id="0" name=""/>
        <dsp:cNvSpPr/>
      </dsp:nvSpPr>
      <dsp:spPr>
        <a:xfrm>
          <a:off x="0" y="706944"/>
          <a:ext cx="10739717" cy="839109"/>
        </a:xfrm>
        <a:prstGeom prst="round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The Civic Budget procedure in Gdańsk is a participatory budgeting process that allows residents to propose and vote on projects to improve their city. Here is a step-by-step description of the process:</a:t>
          </a:r>
          <a:endParaRPr lang="pl-PL" sz="1500" kern="1200"/>
        </a:p>
      </dsp:txBody>
      <dsp:txXfrm>
        <a:off x="40962" y="747906"/>
        <a:ext cx="10657793" cy="757185"/>
      </dsp:txXfrm>
    </dsp:sp>
    <dsp:sp modelId="{2C313DF2-254F-4481-8089-F0205A2FFF11}">
      <dsp:nvSpPr>
        <dsp:cNvPr id="0" name=""/>
        <dsp:cNvSpPr/>
      </dsp:nvSpPr>
      <dsp:spPr>
        <a:xfrm>
          <a:off x="0" y="1589253"/>
          <a:ext cx="10739717" cy="839109"/>
        </a:xfrm>
        <a:prstGeom prst="roundRect">
          <a:avLst/>
        </a:prstGeom>
        <a:solidFill>
          <a:schemeClr val="accent6">
            <a:shade val="80000"/>
            <a:hueOff val="80320"/>
            <a:satOff val="-3227"/>
            <a:lumOff val="69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Submission of Project Proposals: </a:t>
          </a:r>
          <a:r>
            <a:rPr lang="en-US" sz="1500" kern="1200" dirty="0"/>
            <a:t>Residents of Gdańsk can submit their project ideas for the Civic Budget. These can range from small local initiatives to city-wide projects.</a:t>
          </a:r>
          <a:r>
            <a:rPr lang="pl-PL" sz="1500" kern="1200" dirty="0"/>
            <a:t> </a:t>
          </a:r>
          <a:r>
            <a:rPr lang="en-US" sz="1500" kern="1200" dirty="0"/>
            <a:t>Projects can be submitted online via a designated platform</a:t>
          </a:r>
          <a:endParaRPr lang="pl-PL" sz="1500" kern="1200" dirty="0"/>
        </a:p>
      </dsp:txBody>
      <dsp:txXfrm>
        <a:off x="40962" y="1630215"/>
        <a:ext cx="10657793" cy="757185"/>
      </dsp:txXfrm>
    </dsp:sp>
    <dsp:sp modelId="{2AFFC6CD-928A-4A38-BF5E-677FBA524124}">
      <dsp:nvSpPr>
        <dsp:cNvPr id="0" name=""/>
        <dsp:cNvSpPr/>
      </dsp:nvSpPr>
      <dsp:spPr>
        <a:xfrm>
          <a:off x="0" y="2471562"/>
          <a:ext cx="10739717" cy="839109"/>
        </a:xfrm>
        <a:prstGeom prst="roundRect">
          <a:avLst/>
        </a:prstGeom>
        <a:solidFill>
          <a:schemeClr val="accent6">
            <a:shade val="80000"/>
            <a:hueOff val="160640"/>
            <a:satOff val="-6455"/>
            <a:lumOff val="138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Verification and Review: </a:t>
          </a:r>
          <a:r>
            <a:rPr lang="en-US" sz="1500" kern="1200"/>
            <a:t>Once submitted, all proposals are reviewed by the city’s administrative units to check feasibility, cost estimates, and whether they fall within the legal and technical scope of city competencies. The project must also comply with Gdańsk’s urban plans and regulations. After this review, some projects may need adjustments or be disqualified if they don’t meet the criteria.</a:t>
          </a:r>
          <a:endParaRPr lang="pl-PL" sz="1500" kern="1200"/>
        </a:p>
      </dsp:txBody>
      <dsp:txXfrm>
        <a:off x="40962" y="2512524"/>
        <a:ext cx="10657793" cy="757185"/>
      </dsp:txXfrm>
    </dsp:sp>
    <dsp:sp modelId="{DC633C44-705C-4C68-BC6B-63B5CD06A961}">
      <dsp:nvSpPr>
        <dsp:cNvPr id="0" name=""/>
        <dsp:cNvSpPr/>
      </dsp:nvSpPr>
      <dsp:spPr>
        <a:xfrm>
          <a:off x="0" y="3353872"/>
          <a:ext cx="10739717" cy="839109"/>
        </a:xfrm>
        <a:prstGeom prst="roundRect">
          <a:avLst/>
        </a:prstGeom>
        <a:solidFill>
          <a:schemeClr val="accent6">
            <a:shade val="80000"/>
            <a:hueOff val="240960"/>
            <a:satOff val="-9682"/>
            <a:lumOff val="207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Public Voting: </a:t>
          </a:r>
          <a:r>
            <a:rPr lang="en-US" sz="1500" kern="1200"/>
            <a:t>All residents of Gdańsk</a:t>
          </a:r>
          <a:r>
            <a:rPr lang="pl-PL" sz="1500" kern="1200"/>
            <a:t> </a:t>
          </a:r>
          <a:r>
            <a:rPr lang="en-US" sz="1500" kern="1200"/>
            <a:t>can vote on the projects they find most beneficial. </a:t>
          </a:r>
          <a:endParaRPr lang="pl-PL" sz="1500" kern="1200"/>
        </a:p>
      </dsp:txBody>
      <dsp:txXfrm>
        <a:off x="40962" y="3394834"/>
        <a:ext cx="10657793" cy="757185"/>
      </dsp:txXfrm>
    </dsp:sp>
    <dsp:sp modelId="{CA7EE9A1-289F-4FB2-8F45-DA6E033F6BD4}">
      <dsp:nvSpPr>
        <dsp:cNvPr id="0" name=""/>
        <dsp:cNvSpPr/>
      </dsp:nvSpPr>
      <dsp:spPr>
        <a:xfrm>
          <a:off x="0" y="4236181"/>
          <a:ext cx="10739717" cy="839109"/>
        </a:xfrm>
        <a:prstGeom prst="roundRect">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Announcement of Results: </a:t>
          </a:r>
          <a:r>
            <a:rPr lang="en-US" sz="1500" kern="1200"/>
            <a:t>After the voting period ends, the results are tallied, and the winning projects are announced. The projects with the most votes within the available budget are selected for implementation. These results are publicly available on the city's Civic Budget website.</a:t>
          </a:r>
          <a:endParaRPr lang="pl-PL" sz="1500" kern="1200"/>
        </a:p>
      </dsp:txBody>
      <dsp:txXfrm>
        <a:off x="40962" y="4277143"/>
        <a:ext cx="10657793" cy="7571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6DA0E-43A1-4A85-B6BC-69E83B904D5C}">
      <dsp:nvSpPr>
        <dsp:cNvPr id="0" name=""/>
        <dsp:cNvSpPr/>
      </dsp:nvSpPr>
      <dsp:spPr>
        <a:xfrm>
          <a:off x="0" y="893453"/>
          <a:ext cx="4711855" cy="2357856"/>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latin typeface="Open Sans" panose="020B0606030504020204" pitchFamily="34" charset="0"/>
              <a:ea typeface="Open Sans" panose="020B0606030504020204" pitchFamily="34" charset="0"/>
              <a:cs typeface="Open Sans" panose="020B0606030504020204" pitchFamily="34" charset="0"/>
            </a:rPr>
            <a:t>The Green </a:t>
          </a:r>
          <a:r>
            <a:rPr lang="pl-PL" sz="1800" kern="1200" dirty="0" err="1">
              <a:latin typeface="Open Sans" panose="020B0606030504020204" pitchFamily="34" charset="0"/>
              <a:ea typeface="Open Sans" panose="020B0606030504020204" pitchFamily="34" charset="0"/>
              <a:cs typeface="Open Sans" panose="020B0606030504020204" pitchFamily="34" charset="0"/>
            </a:rPr>
            <a:t>Citizens</a:t>
          </a:r>
          <a:r>
            <a:rPr lang="pl-PL" sz="1800" kern="1200" dirty="0">
              <a:latin typeface="Open Sans" panose="020B0606030504020204" pitchFamily="34" charset="0"/>
              <a:ea typeface="Open Sans" panose="020B0606030504020204" pitchFamily="34" charset="0"/>
              <a:cs typeface="Open Sans" panose="020B0606030504020204" pitchFamily="34" charset="0"/>
            </a:rPr>
            <a:t>’ Budget in Gdańsk </a:t>
          </a:r>
          <a:r>
            <a:rPr lang="pl-PL" sz="1800" kern="1200" dirty="0" err="1">
              <a:latin typeface="Open Sans" panose="020B0606030504020204" pitchFamily="34" charset="0"/>
              <a:ea typeface="Open Sans" panose="020B0606030504020204" pitchFamily="34" charset="0"/>
              <a:cs typeface="Open Sans" panose="020B0606030504020204" pitchFamily="34" charset="0"/>
            </a:rPr>
            <a:t>is</a:t>
          </a:r>
          <a:r>
            <a:rPr lang="pl-PL" sz="1800" kern="1200" dirty="0">
              <a:latin typeface="Open Sans" panose="020B0606030504020204" pitchFamily="34" charset="0"/>
              <a:ea typeface="Open Sans" panose="020B0606030504020204" pitchFamily="34" charset="0"/>
              <a:cs typeface="Open Sans" panose="020B0606030504020204" pitchFamily="34" charset="0"/>
            </a:rPr>
            <a:t> a form of </a:t>
          </a:r>
          <a:r>
            <a:rPr lang="pl-PL" sz="1800" kern="1200" dirty="0" err="1">
              <a:latin typeface="Open Sans" panose="020B0606030504020204" pitchFamily="34" charset="0"/>
              <a:ea typeface="Open Sans" panose="020B0606030504020204" pitchFamily="34" charset="0"/>
              <a:cs typeface="Open Sans" panose="020B0606030504020204" pitchFamily="34" charset="0"/>
            </a:rPr>
            <a:t>social</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consultation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aimed</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at</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diagnosing</a:t>
          </a:r>
          <a:r>
            <a:rPr lang="pl-PL" sz="1800" kern="1200" dirty="0">
              <a:latin typeface="Open Sans" panose="020B0606030504020204" pitchFamily="34" charset="0"/>
              <a:ea typeface="Open Sans" panose="020B0606030504020204" pitchFamily="34" charset="0"/>
              <a:cs typeface="Open Sans" panose="020B0606030504020204" pitchFamily="34" charset="0"/>
            </a:rPr>
            <a:t> the </a:t>
          </a:r>
          <a:r>
            <a:rPr lang="pl-PL" sz="1800" kern="1200" dirty="0" err="1">
              <a:latin typeface="Open Sans" panose="020B0606030504020204" pitchFamily="34" charset="0"/>
              <a:ea typeface="Open Sans" panose="020B0606030504020204" pitchFamily="34" charset="0"/>
              <a:cs typeface="Open Sans" panose="020B0606030504020204" pitchFamily="34" charset="0"/>
            </a:rPr>
            <a:t>needs</a:t>
          </a:r>
          <a:r>
            <a:rPr lang="pl-PL" sz="1800" kern="1200" dirty="0">
              <a:latin typeface="Open Sans" panose="020B0606030504020204" pitchFamily="34" charset="0"/>
              <a:ea typeface="Open Sans" panose="020B0606030504020204" pitchFamily="34" charset="0"/>
              <a:cs typeface="Open Sans" panose="020B0606030504020204" pitchFamily="34" charset="0"/>
            </a:rPr>
            <a:t> of </a:t>
          </a:r>
          <a:r>
            <a:rPr lang="pl-PL" sz="1800" kern="1200" dirty="0" err="1">
              <a:latin typeface="Open Sans" panose="020B0606030504020204" pitchFamily="34" charset="0"/>
              <a:ea typeface="Open Sans" panose="020B0606030504020204" pitchFamily="34" charset="0"/>
              <a:cs typeface="Open Sans" panose="020B0606030504020204" pitchFamily="34" charset="0"/>
            </a:rPr>
            <a:t>residents</a:t>
          </a:r>
          <a:r>
            <a:rPr lang="pl-PL" sz="1800" kern="1200" dirty="0">
              <a:latin typeface="Open Sans" panose="020B0606030504020204" pitchFamily="34" charset="0"/>
              <a:ea typeface="Open Sans" panose="020B0606030504020204" pitchFamily="34" charset="0"/>
              <a:cs typeface="Open Sans" panose="020B0606030504020204" pitchFamily="34" charset="0"/>
            </a:rPr>
            <a:t> in the field of </a:t>
          </a:r>
          <a:r>
            <a:rPr lang="pl-PL" sz="1800" kern="1200" dirty="0" err="1">
              <a:latin typeface="Open Sans" panose="020B0606030504020204" pitchFamily="34" charset="0"/>
              <a:ea typeface="Open Sans" panose="020B0606030504020204" pitchFamily="34" charset="0"/>
              <a:cs typeface="Open Sans" panose="020B0606030504020204" pitchFamily="34" charset="0"/>
            </a:rPr>
            <a:t>broadly</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understood</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environmental</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protection</a:t>
          </a:r>
          <a:r>
            <a:rPr lang="pl-PL" sz="1800" kern="1200" dirty="0">
              <a:latin typeface="Open Sans" panose="020B0606030504020204" pitchFamily="34" charset="0"/>
              <a:ea typeface="Open Sans" panose="020B0606030504020204" pitchFamily="34" charset="0"/>
              <a:cs typeface="Open Sans" panose="020B0606030504020204" pitchFamily="34" charset="0"/>
            </a:rPr>
            <a:t> and </a:t>
          </a:r>
          <a:r>
            <a:rPr lang="pl-PL" sz="1800" kern="1200" dirty="0" err="1">
              <a:latin typeface="Open Sans" panose="020B0606030504020204" pitchFamily="34" charset="0"/>
              <a:ea typeface="Open Sans" panose="020B0606030504020204" pitchFamily="34" charset="0"/>
              <a:cs typeface="Open Sans" panose="020B0606030504020204" pitchFamily="34" charset="0"/>
            </a:rPr>
            <a:t>ecology</a:t>
          </a:r>
          <a:r>
            <a:rPr lang="pl-PL" sz="1800" kern="1200" dirty="0">
              <a:latin typeface="Open Sans" panose="020B0606030504020204" pitchFamily="34" charset="0"/>
              <a:ea typeface="Open Sans" panose="020B0606030504020204" pitchFamily="34" charset="0"/>
              <a:cs typeface="Open Sans" panose="020B0606030504020204" pitchFamily="34" charset="0"/>
            </a:rPr>
            <a:t>, and </a:t>
          </a:r>
          <a:r>
            <a:rPr lang="pl-PL" sz="1800" kern="1200" dirty="0" err="1">
              <a:latin typeface="Open Sans" panose="020B0606030504020204" pitchFamily="34" charset="0"/>
              <a:ea typeface="Open Sans" panose="020B0606030504020204" pitchFamily="34" charset="0"/>
              <a:cs typeface="Open Sans" panose="020B0606030504020204" pitchFamily="34" charset="0"/>
            </a:rPr>
            <a:t>consequently</a:t>
          </a:r>
          <a:r>
            <a:rPr lang="pl-PL" sz="1800" kern="1200" dirty="0">
              <a:latin typeface="Open Sans" panose="020B0606030504020204" pitchFamily="34" charset="0"/>
              <a:ea typeface="Open Sans" panose="020B0606030504020204" pitchFamily="34" charset="0"/>
              <a:cs typeface="Open Sans" panose="020B0606030504020204" pitchFamily="34" charset="0"/>
            </a:rPr>
            <a:t> the </a:t>
          </a:r>
          <a:r>
            <a:rPr lang="pl-PL" sz="1800" kern="1200" dirty="0" err="1">
              <a:latin typeface="Open Sans" panose="020B0606030504020204" pitchFamily="34" charset="0"/>
              <a:ea typeface="Open Sans" panose="020B0606030504020204" pitchFamily="34" charset="0"/>
              <a:cs typeface="Open Sans" panose="020B0606030504020204" pitchFamily="34" charset="0"/>
            </a:rPr>
            <a:t>implementation</a:t>
          </a:r>
          <a:r>
            <a:rPr lang="pl-PL" sz="1800" kern="1200" dirty="0">
              <a:latin typeface="Open Sans" panose="020B0606030504020204" pitchFamily="34" charset="0"/>
              <a:ea typeface="Open Sans" panose="020B0606030504020204" pitchFamily="34" charset="0"/>
              <a:cs typeface="Open Sans" panose="020B0606030504020204" pitchFamily="34" charset="0"/>
            </a:rPr>
            <a:t> of public </a:t>
          </a:r>
          <a:r>
            <a:rPr lang="pl-PL" sz="1800" kern="1200" dirty="0" err="1">
              <a:latin typeface="Open Sans" panose="020B0606030504020204" pitchFamily="34" charset="0"/>
              <a:ea typeface="Open Sans" panose="020B0606030504020204" pitchFamily="34" charset="0"/>
              <a:cs typeface="Open Sans" panose="020B0606030504020204" pitchFamily="34" charset="0"/>
            </a:rPr>
            <a:t>tasks</a:t>
          </a:r>
          <a:r>
            <a:rPr lang="pl-PL" sz="1800" kern="1200" dirty="0">
              <a:latin typeface="Open Sans" panose="020B0606030504020204" pitchFamily="34" charset="0"/>
              <a:ea typeface="Open Sans" panose="020B0606030504020204" pitchFamily="34" charset="0"/>
              <a:cs typeface="Open Sans" panose="020B0606030504020204" pitchFamily="34" charset="0"/>
            </a:rPr>
            <a:t>.</a:t>
          </a:r>
        </a:p>
      </dsp:txBody>
      <dsp:txXfrm>
        <a:off x="115101" y="1008554"/>
        <a:ext cx="4481653" cy="21276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D6CD6-3F6A-456E-9FE1-F65A9EF29192}">
      <dsp:nvSpPr>
        <dsp:cNvPr id="0" name=""/>
        <dsp:cNvSpPr/>
      </dsp:nvSpPr>
      <dsp:spPr>
        <a:xfrm>
          <a:off x="3002725" y="5"/>
          <a:ext cx="7474700" cy="1207712"/>
        </a:xfrm>
        <a:prstGeom prst="roundRect">
          <a:avLst/>
        </a:prstGeom>
        <a:solidFill>
          <a:srgbClr val="70AD47">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In 2024, more than 4 million PLN, which is nearly 20% of the total </a:t>
          </a:r>
          <a:r>
            <a:rPr lang="pl-PL" sz="1800" kern="1200" dirty="0" err="1">
              <a:latin typeface="Open Sans" panose="020B0606030504020204" pitchFamily="34" charset="0"/>
              <a:ea typeface="Open Sans" panose="020B0606030504020204" pitchFamily="34" charset="0"/>
              <a:cs typeface="Open Sans" panose="020B0606030504020204" pitchFamily="34" charset="0"/>
            </a:rPr>
            <a:t>Citizens</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en-US" sz="180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 Budget, has been allocated to the Green </a:t>
          </a:r>
          <a:r>
            <a:rPr lang="pl-PL" sz="1800" kern="1200" dirty="0" err="1">
              <a:latin typeface="Open Sans" panose="020B0606030504020204" pitchFamily="34" charset="0"/>
              <a:ea typeface="Open Sans" panose="020B0606030504020204" pitchFamily="34" charset="0"/>
              <a:cs typeface="Open Sans" panose="020B0606030504020204" pitchFamily="34" charset="0"/>
            </a:rPr>
            <a:t>Citizens</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en-US" sz="180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 Budget</a:t>
          </a:r>
          <a:endParaRPr lang="pl-PL" sz="1800" kern="12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dsp:txBody>
      <dsp:txXfrm>
        <a:off x="3061681" y="58961"/>
        <a:ext cx="7356788" cy="1089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654B-F5B4-40E0-A5C2-B6003AE393DE}">
      <dsp:nvSpPr>
        <dsp:cNvPr id="0" name=""/>
        <dsp:cNvSpPr/>
      </dsp:nvSpPr>
      <dsp:spPr>
        <a:xfrm>
          <a:off x="0" y="53420"/>
          <a:ext cx="6096000" cy="210916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latin typeface="Open Sans" panose="020B0606030504020204" pitchFamily="34" charset="0"/>
              <a:ea typeface="Open Sans" panose="020B0606030504020204" pitchFamily="34" charset="0"/>
              <a:cs typeface="Open Sans" panose="020B0606030504020204" pitchFamily="34" charset="0"/>
            </a:rPr>
            <a:t>The Green </a:t>
          </a:r>
          <a:r>
            <a:rPr lang="pl-PL" sz="1800" kern="1200" dirty="0" err="1">
              <a:latin typeface="Open Sans" panose="020B0606030504020204" pitchFamily="34" charset="0"/>
              <a:ea typeface="Open Sans" panose="020B0606030504020204" pitchFamily="34" charset="0"/>
              <a:cs typeface="Open Sans" panose="020B0606030504020204" pitchFamily="34" charset="0"/>
            </a:rPr>
            <a:t>Citizens</a:t>
          </a:r>
          <a:r>
            <a:rPr lang="pl-PL" sz="1800" kern="1200" dirty="0">
              <a:latin typeface="Open Sans" panose="020B0606030504020204" pitchFamily="34" charset="0"/>
              <a:ea typeface="Open Sans" panose="020B0606030504020204" pitchFamily="34" charset="0"/>
              <a:cs typeface="Open Sans" panose="020B0606030504020204" pitchFamily="34" charset="0"/>
            </a:rPr>
            <a:t>' Budget, </a:t>
          </a:r>
          <a:r>
            <a:rPr lang="pl-PL" sz="1800" kern="1200" dirty="0" err="1">
              <a:latin typeface="Open Sans" panose="020B0606030504020204" pitchFamily="34" charset="0"/>
              <a:ea typeface="Open Sans" panose="020B0606030504020204" pitchFamily="34" charset="0"/>
              <a:cs typeface="Open Sans" panose="020B0606030504020204" pitchFamily="34" charset="0"/>
            </a:rPr>
            <a:t>since</a:t>
          </a:r>
          <a:r>
            <a:rPr lang="pl-PL" sz="1800" kern="1200" dirty="0">
              <a:latin typeface="Open Sans" panose="020B0606030504020204" pitchFamily="34" charset="0"/>
              <a:ea typeface="Open Sans" panose="020B0606030504020204" pitchFamily="34" charset="0"/>
              <a:cs typeface="Open Sans" panose="020B0606030504020204" pitchFamily="34" charset="0"/>
            </a:rPr>
            <a:t> 2021, </a:t>
          </a:r>
          <a:r>
            <a:rPr lang="pl-PL" sz="1800" kern="1200" dirty="0" err="1">
              <a:latin typeface="Open Sans" panose="020B0606030504020204" pitchFamily="34" charset="0"/>
              <a:ea typeface="Open Sans" panose="020B0606030504020204" pitchFamily="34" charset="0"/>
              <a:cs typeface="Open Sans" panose="020B0606030504020204" pitchFamily="34" charset="0"/>
            </a:rPr>
            <a:t>assumes</a:t>
          </a:r>
          <a:r>
            <a:rPr lang="pl-PL" sz="1800" kern="1200" dirty="0">
              <a:latin typeface="Open Sans" panose="020B0606030504020204" pitchFamily="34" charset="0"/>
              <a:ea typeface="Open Sans" panose="020B0606030504020204" pitchFamily="34" charset="0"/>
              <a:cs typeface="Open Sans" panose="020B0606030504020204" pitchFamily="34" charset="0"/>
            </a:rPr>
            <a:t>:</a:t>
          </a:r>
        </a:p>
        <a:p>
          <a:pPr marL="0" lvl="0" indent="0" algn="l" defTabSz="800100">
            <a:lnSpc>
              <a:spcPct val="90000"/>
            </a:lnSpc>
            <a:spcBef>
              <a:spcPct val="0"/>
            </a:spcBef>
            <a:spcAft>
              <a:spcPct val="35000"/>
            </a:spcAft>
            <a:buNone/>
          </a:pPr>
          <a:r>
            <a:rPr lang="pl-PL" sz="1800" kern="1200" dirty="0">
              <a:latin typeface="Open Sans" panose="020B0606030504020204" pitchFamily="34" charset="0"/>
              <a:ea typeface="Open Sans" panose="020B0606030504020204" pitchFamily="34" charset="0"/>
              <a:cs typeface="Open Sans" panose="020B0606030504020204" pitchFamily="34" charset="0"/>
            </a:rPr>
            <a:t>the development of public, </a:t>
          </a:r>
          <a:r>
            <a:rPr lang="pl-PL" sz="1800" kern="1200" dirty="0" err="1">
              <a:latin typeface="Open Sans" panose="020B0606030504020204" pitchFamily="34" charset="0"/>
              <a:ea typeface="Open Sans" panose="020B0606030504020204" pitchFamily="34" charset="0"/>
              <a:cs typeface="Open Sans" panose="020B0606030504020204" pitchFamily="34" charset="0"/>
            </a:rPr>
            <a:t>generally</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accessible</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urban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green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areas</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through</a:t>
          </a:r>
          <a:r>
            <a:rPr lang="pl-PL" sz="1800" kern="1200" dirty="0">
              <a:latin typeface="Open Sans" panose="020B0606030504020204" pitchFamily="34" charset="0"/>
              <a:ea typeface="Open Sans" panose="020B0606030504020204" pitchFamily="34" charset="0"/>
              <a:cs typeface="Open Sans" panose="020B0606030504020204" pitchFamily="34" charset="0"/>
            </a:rPr>
            <a:t> the </a:t>
          </a:r>
          <a:r>
            <a:rPr lang="pl-PL" sz="1800" kern="1200" dirty="0" err="1">
              <a:latin typeface="Open Sans" panose="020B0606030504020204" pitchFamily="34" charset="0"/>
              <a:ea typeface="Open Sans" panose="020B0606030504020204" pitchFamily="34" charset="0"/>
              <a:cs typeface="Open Sans" panose="020B0606030504020204" pitchFamily="34" charset="0"/>
            </a:rPr>
            <a:t>construction</a:t>
          </a:r>
          <a:r>
            <a:rPr lang="pl-PL" sz="1800" kern="1200" dirty="0">
              <a:latin typeface="Open Sans" panose="020B0606030504020204" pitchFamily="34" charset="0"/>
              <a:ea typeface="Open Sans" panose="020B0606030504020204" pitchFamily="34" charset="0"/>
              <a:cs typeface="Open Sans" panose="020B0606030504020204" pitchFamily="34" charset="0"/>
            </a:rPr>
            <a:t> of </a:t>
          </a:r>
          <a:r>
            <a:rPr lang="pl-PL" sz="1800" kern="1200" dirty="0" err="1">
              <a:latin typeface="Open Sans" panose="020B0606030504020204" pitchFamily="34" charset="0"/>
              <a:ea typeface="Open Sans" panose="020B0606030504020204" pitchFamily="34" charset="0"/>
              <a:cs typeface="Open Sans" panose="020B0606030504020204" pitchFamily="34" charset="0"/>
            </a:rPr>
            <a:t>new</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green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spaces</a:t>
          </a:r>
          <a:r>
            <a:rPr lang="pl-PL" sz="1800" kern="1200" dirty="0">
              <a:latin typeface="Open Sans" panose="020B0606030504020204" pitchFamily="34" charset="0"/>
              <a:ea typeface="Open Sans" panose="020B0606030504020204" pitchFamily="34" charset="0"/>
              <a:cs typeface="Open Sans" panose="020B0606030504020204" pitchFamily="34" charset="0"/>
            </a:rPr>
            <a:t> and the </a:t>
          </a:r>
          <a:r>
            <a:rPr lang="pl-PL" sz="1800" kern="1200" dirty="0" err="1">
              <a:latin typeface="Open Sans" panose="020B0606030504020204" pitchFamily="34" charset="0"/>
              <a:ea typeface="Open Sans" panose="020B0606030504020204" pitchFamily="34" charset="0"/>
              <a:cs typeface="Open Sans" panose="020B0606030504020204" pitchFamily="34" charset="0"/>
            </a:rPr>
            <a:t>renovation</a:t>
          </a:r>
          <a:r>
            <a:rPr lang="pl-PL" sz="1800" kern="1200" dirty="0">
              <a:latin typeface="Open Sans" panose="020B0606030504020204" pitchFamily="34" charset="0"/>
              <a:ea typeface="Open Sans" panose="020B0606030504020204" pitchFamily="34" charset="0"/>
              <a:cs typeface="Open Sans" panose="020B0606030504020204" pitchFamily="34" charset="0"/>
            </a:rPr>
            <a:t> and </a:t>
          </a:r>
          <a:r>
            <a:rPr lang="pl-PL" sz="1800" kern="1200" dirty="0" err="1">
              <a:latin typeface="Open Sans" panose="020B0606030504020204" pitchFamily="34" charset="0"/>
              <a:ea typeface="Open Sans" panose="020B0606030504020204" pitchFamily="34" charset="0"/>
              <a:cs typeface="Open Sans" panose="020B0606030504020204" pitchFamily="34" charset="0"/>
            </a:rPr>
            <a:t>modernization</a:t>
          </a:r>
          <a:r>
            <a:rPr lang="pl-PL" sz="1800" kern="1200" dirty="0">
              <a:latin typeface="Open Sans" panose="020B0606030504020204" pitchFamily="34" charset="0"/>
              <a:ea typeface="Open Sans" panose="020B0606030504020204" pitchFamily="34" charset="0"/>
              <a:cs typeface="Open Sans" panose="020B0606030504020204" pitchFamily="34" charset="0"/>
            </a:rPr>
            <a:t> of the development of </a:t>
          </a:r>
          <a:r>
            <a:rPr lang="pl-PL" sz="1800" kern="1200" dirty="0" err="1">
              <a:latin typeface="Open Sans" panose="020B0606030504020204" pitchFamily="34" charset="0"/>
              <a:ea typeface="Open Sans" panose="020B0606030504020204" pitchFamily="34" charset="0"/>
              <a:cs typeface="Open Sans" panose="020B0606030504020204" pitchFamily="34" charset="0"/>
            </a:rPr>
            <a:t>existing</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ones</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p>
      </dsp:txBody>
      <dsp:txXfrm>
        <a:off x="102961" y="156381"/>
        <a:ext cx="5890078" cy="19032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B66C1-09E7-443A-AE89-698B40ECADDC}">
      <dsp:nvSpPr>
        <dsp:cNvPr id="0" name=""/>
        <dsp:cNvSpPr/>
      </dsp:nvSpPr>
      <dsp:spPr>
        <a:xfrm>
          <a:off x="0" y="0"/>
          <a:ext cx="6096000" cy="11606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err="1"/>
            <a:t>This</a:t>
          </a:r>
          <a:r>
            <a:rPr lang="pl-PL" sz="1800" kern="1200" dirty="0"/>
            <a:t> </a:t>
          </a:r>
          <a:r>
            <a:rPr lang="pl-PL" sz="1800" kern="1200" dirty="0" err="1"/>
            <a:t>is</a:t>
          </a:r>
          <a:r>
            <a:rPr lang="pl-PL" sz="1800" kern="1200" dirty="0"/>
            <a:t> a </a:t>
          </a:r>
          <a:r>
            <a:rPr lang="pl-PL" sz="1800" kern="1200" dirty="0" err="1"/>
            <a:t>response</a:t>
          </a:r>
          <a:r>
            <a:rPr lang="pl-PL" sz="1800" kern="1200" dirty="0"/>
            <a:t> to the </a:t>
          </a:r>
          <a:r>
            <a:rPr lang="pl-PL" sz="1800" kern="1200" dirty="0" err="1"/>
            <a:t>needs</a:t>
          </a:r>
          <a:r>
            <a:rPr lang="pl-PL" sz="1800" kern="1200" dirty="0"/>
            <a:t> of </a:t>
          </a:r>
          <a:r>
            <a:rPr lang="pl-PL" sz="1800" kern="1200" dirty="0" err="1"/>
            <a:t>residents</a:t>
          </a:r>
          <a:r>
            <a:rPr lang="pl-PL" sz="1800" kern="1200" dirty="0"/>
            <a:t> </a:t>
          </a:r>
          <a:r>
            <a:rPr lang="pl-PL" sz="1800" kern="1200" dirty="0" err="1"/>
            <a:t>expressed</a:t>
          </a:r>
          <a:r>
            <a:rPr lang="pl-PL" sz="1800" kern="1200" dirty="0"/>
            <a:t> in the form of </a:t>
          </a:r>
          <a:r>
            <a:rPr lang="pl-PL" sz="1800" kern="1200" dirty="0" err="1"/>
            <a:t>submitted</a:t>
          </a:r>
          <a:r>
            <a:rPr lang="pl-PL" sz="1800" kern="1200" dirty="0"/>
            <a:t> </a:t>
          </a:r>
          <a:r>
            <a:rPr lang="pl-PL" sz="1800" kern="1200" dirty="0" err="1"/>
            <a:t>projects</a:t>
          </a:r>
          <a:r>
            <a:rPr lang="pl-PL" sz="1800" kern="1200" dirty="0"/>
            <a:t>.</a:t>
          </a:r>
        </a:p>
      </dsp:txBody>
      <dsp:txXfrm>
        <a:off x="56658" y="56658"/>
        <a:ext cx="5982684" cy="10473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5E2CA-4D79-456D-8F91-2BAA4001C74B}">
      <dsp:nvSpPr>
        <dsp:cNvPr id="0" name=""/>
        <dsp:cNvSpPr/>
      </dsp:nvSpPr>
      <dsp:spPr>
        <a:xfrm>
          <a:off x="0" y="21789"/>
          <a:ext cx="8136372" cy="50055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err="1">
              <a:latin typeface="Open Sans" panose="020B0606030504020204" pitchFamily="34" charset="0"/>
              <a:ea typeface="Open Sans" panose="020B0606030504020204" pitchFamily="34" charset="0"/>
              <a:cs typeface="Open Sans" panose="020B0606030504020204" pitchFamily="34" charset="0"/>
            </a:rPr>
            <a:t>Planting</a:t>
          </a:r>
          <a:r>
            <a:rPr lang="pl-PL" sz="1800" kern="1200" dirty="0">
              <a:latin typeface="Open Sans" panose="020B0606030504020204" pitchFamily="34" charset="0"/>
              <a:ea typeface="Open Sans" panose="020B0606030504020204" pitchFamily="34" charset="0"/>
              <a:cs typeface="Open Sans" panose="020B0606030504020204" pitchFamily="34" charset="0"/>
            </a:rPr>
            <a:t> and </a:t>
          </a:r>
          <a:r>
            <a:rPr lang="pl-PL" sz="1800" kern="1200" dirty="0" err="1">
              <a:latin typeface="Open Sans" panose="020B0606030504020204" pitchFamily="34" charset="0"/>
              <a:ea typeface="Open Sans" panose="020B0606030504020204" pitchFamily="34" charset="0"/>
              <a:cs typeface="Open Sans" panose="020B0606030504020204" pitchFamily="34" charset="0"/>
            </a:rPr>
            <a:t>maintenance</a:t>
          </a:r>
          <a:r>
            <a:rPr lang="pl-PL" sz="1800" kern="1200" dirty="0">
              <a:latin typeface="Open Sans" panose="020B0606030504020204" pitchFamily="34" charset="0"/>
              <a:ea typeface="Open Sans" panose="020B0606030504020204" pitchFamily="34" charset="0"/>
              <a:cs typeface="Open Sans" panose="020B0606030504020204" pitchFamily="34" charset="0"/>
            </a:rPr>
            <a:t> of </a:t>
          </a:r>
          <a:r>
            <a:rPr lang="pl-PL" sz="1800" kern="1200" dirty="0" err="1">
              <a:latin typeface="Open Sans" panose="020B0606030504020204" pitchFamily="34" charset="0"/>
              <a:ea typeface="Open Sans" panose="020B0606030504020204" pitchFamily="34" charset="0"/>
              <a:cs typeface="Open Sans" panose="020B0606030504020204" pitchFamily="34" charset="0"/>
            </a:rPr>
            <a:t>vegetation</a:t>
          </a:r>
          <a:r>
            <a:rPr lang="pl-PL" sz="1800" kern="1200" dirty="0">
              <a:latin typeface="Open Sans" panose="020B0606030504020204" pitchFamily="34" charset="0"/>
              <a:ea typeface="Open Sans" panose="020B0606030504020204" pitchFamily="34" charset="0"/>
              <a:cs typeface="Open Sans" panose="020B0606030504020204" pitchFamily="34" charset="0"/>
            </a:rPr>
            <a:t> in </a:t>
          </a:r>
          <a:r>
            <a:rPr lang="pl-PL" sz="1800" kern="1200" dirty="0" err="1">
              <a:latin typeface="Open Sans" panose="020B0606030504020204" pitchFamily="34" charset="0"/>
              <a:ea typeface="Open Sans" panose="020B0606030504020204" pitchFamily="34" charset="0"/>
              <a:cs typeface="Open Sans" panose="020B0606030504020204" pitchFamily="34" charset="0"/>
            </a:rPr>
            <a:t>urban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green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areas</a:t>
          </a:r>
          <a:endParaRPr lang="pl-PL"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435" y="46224"/>
        <a:ext cx="8087502" cy="45168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BDC8E-21D3-432D-A49E-AD2DD8C61A54}">
      <dsp:nvSpPr>
        <dsp:cNvPr id="0" name=""/>
        <dsp:cNvSpPr/>
      </dsp:nvSpPr>
      <dsp:spPr>
        <a:xfrm>
          <a:off x="0" y="68334"/>
          <a:ext cx="4559455" cy="989820"/>
        </a:xfrm>
        <a:prstGeom prst="round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err="1"/>
            <a:t>planting</a:t>
          </a:r>
          <a:r>
            <a:rPr lang="pl-PL" sz="1800" kern="1200" dirty="0"/>
            <a:t> </a:t>
          </a:r>
          <a:r>
            <a:rPr lang="pl-PL" sz="1800" kern="1200" dirty="0" err="1"/>
            <a:t>vegetation</a:t>
          </a:r>
          <a:r>
            <a:rPr lang="pl-PL" sz="1800" kern="1200" dirty="0"/>
            <a:t> in </a:t>
          </a:r>
          <a:r>
            <a:rPr lang="pl-PL" sz="1800" kern="1200" dirty="0" err="1"/>
            <a:t>parks</a:t>
          </a:r>
          <a:r>
            <a:rPr lang="pl-PL" sz="1800" kern="1200" dirty="0"/>
            <a:t>, </a:t>
          </a:r>
          <a:r>
            <a:rPr lang="pl-PL" sz="1800" kern="1200" dirty="0" err="1"/>
            <a:t>green</a:t>
          </a:r>
          <a:r>
            <a:rPr lang="pl-PL" sz="1800" kern="1200" dirty="0"/>
            <a:t> </a:t>
          </a:r>
          <a:r>
            <a:rPr lang="pl-PL" sz="1800" kern="1200" dirty="0" err="1"/>
            <a:t>areas</a:t>
          </a:r>
          <a:r>
            <a:rPr lang="pl-PL" sz="1800" kern="1200" dirty="0"/>
            <a:t>, </a:t>
          </a:r>
          <a:r>
            <a:rPr lang="pl-PL" sz="1800" kern="1200" dirty="0" err="1"/>
            <a:t>squares</a:t>
          </a:r>
          <a:r>
            <a:rPr lang="pl-PL" sz="1800" kern="1200" dirty="0"/>
            <a:t>, </a:t>
          </a:r>
          <a:r>
            <a:rPr lang="pl-PL" sz="1800" kern="1200" dirty="0" err="1"/>
            <a:t>municipal</a:t>
          </a:r>
          <a:r>
            <a:rPr lang="pl-PL" sz="1800" kern="1200" dirty="0"/>
            <a:t> </a:t>
          </a:r>
          <a:r>
            <a:rPr lang="pl-PL" sz="1800" kern="1200" dirty="0" err="1"/>
            <a:t>housing</a:t>
          </a:r>
          <a:r>
            <a:rPr lang="pl-PL" sz="1800" kern="1200" dirty="0"/>
            <a:t> </a:t>
          </a:r>
          <a:r>
            <a:rPr lang="pl-PL" sz="1800" kern="1200" dirty="0" err="1"/>
            <a:t>areas</a:t>
          </a:r>
          <a:r>
            <a:rPr lang="pl-PL" sz="1800" kern="1200" dirty="0"/>
            <a:t> and as part of </a:t>
          </a:r>
          <a:r>
            <a:rPr lang="pl-PL" sz="1800" kern="1200" dirty="0" err="1"/>
            <a:t>street</a:t>
          </a:r>
          <a:r>
            <a:rPr lang="pl-PL" sz="1800" kern="1200" dirty="0"/>
            <a:t> </a:t>
          </a:r>
          <a:r>
            <a:rPr lang="pl-PL" sz="1800" kern="1200" dirty="0" err="1"/>
            <a:t>greenery</a:t>
          </a:r>
          <a:endParaRPr lang="pl-PL" sz="1800" kern="1200" dirty="0"/>
        </a:p>
      </dsp:txBody>
      <dsp:txXfrm>
        <a:off x="48319" y="116653"/>
        <a:ext cx="4462817" cy="893182"/>
      </dsp:txXfrm>
    </dsp:sp>
    <dsp:sp modelId="{6F026AF9-CFCE-4653-8E91-BCF1EC07CFC9}">
      <dsp:nvSpPr>
        <dsp:cNvPr id="0" name=""/>
        <dsp:cNvSpPr/>
      </dsp:nvSpPr>
      <dsp:spPr>
        <a:xfrm>
          <a:off x="0" y="1109994"/>
          <a:ext cx="4559455" cy="989820"/>
        </a:xfrm>
        <a:prstGeom prst="roundRect">
          <a:avLst/>
        </a:prstGeom>
        <a:solidFill>
          <a:schemeClr val="accent6">
            <a:shade val="80000"/>
            <a:hueOff val="107093"/>
            <a:satOff val="-4303"/>
            <a:lumOff val="92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a:t>planting new vegetation or supplementing existing vegetation in municipal green areas</a:t>
          </a:r>
        </a:p>
      </dsp:txBody>
      <dsp:txXfrm>
        <a:off x="48319" y="1158313"/>
        <a:ext cx="4462817" cy="893182"/>
      </dsp:txXfrm>
    </dsp:sp>
    <dsp:sp modelId="{B9896390-1536-4009-BA52-1A5AD13A7E85}">
      <dsp:nvSpPr>
        <dsp:cNvPr id="0" name=""/>
        <dsp:cNvSpPr/>
      </dsp:nvSpPr>
      <dsp:spPr>
        <a:xfrm>
          <a:off x="0" y="2151654"/>
          <a:ext cx="4559455" cy="989820"/>
        </a:xfrm>
        <a:prstGeom prst="roundRect">
          <a:avLst/>
        </a:prstGeom>
        <a:solidFill>
          <a:schemeClr val="accent6">
            <a:shade val="80000"/>
            <a:hueOff val="214187"/>
            <a:satOff val="-8606"/>
            <a:lumOff val="184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a:t>establishing and maintaining flower meadows and flower beds with plants that are conducive to insects</a:t>
          </a:r>
        </a:p>
      </dsp:txBody>
      <dsp:txXfrm>
        <a:off x="48319" y="2199973"/>
        <a:ext cx="4462817" cy="893182"/>
      </dsp:txXfrm>
    </dsp:sp>
    <dsp:sp modelId="{5205657A-8384-4D74-8383-28CA59B5A13E}">
      <dsp:nvSpPr>
        <dsp:cNvPr id="0" name=""/>
        <dsp:cNvSpPr/>
      </dsp:nvSpPr>
      <dsp:spPr>
        <a:xfrm>
          <a:off x="0" y="3193313"/>
          <a:ext cx="4559455" cy="989820"/>
        </a:xfrm>
        <a:prstGeom prst="roundRect">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a:t>maintenance of planted vegetation and maintenance of existing tree stands in municipal areas</a:t>
          </a:r>
        </a:p>
      </dsp:txBody>
      <dsp:txXfrm>
        <a:off x="48319" y="3241632"/>
        <a:ext cx="4462817" cy="8931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5E2CA-4D79-456D-8F91-2BAA4001C74B}">
      <dsp:nvSpPr>
        <dsp:cNvPr id="0" name=""/>
        <dsp:cNvSpPr/>
      </dsp:nvSpPr>
      <dsp:spPr>
        <a:xfrm>
          <a:off x="0" y="21789"/>
          <a:ext cx="8136372" cy="50055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latin typeface="Open Sans" panose="020B0606030504020204" pitchFamily="34" charset="0"/>
              <a:ea typeface="Open Sans" panose="020B0606030504020204" pitchFamily="34" charset="0"/>
              <a:cs typeface="Open Sans" panose="020B0606030504020204" pitchFamily="34" charset="0"/>
            </a:rPr>
            <a:t>New </a:t>
          </a:r>
          <a:r>
            <a:rPr lang="pl-PL" sz="1800" kern="1200" dirty="0" err="1">
              <a:latin typeface="Open Sans" panose="020B0606030504020204" pitchFamily="34" charset="0"/>
              <a:ea typeface="Open Sans" panose="020B0606030504020204" pitchFamily="34" charset="0"/>
              <a:cs typeface="Open Sans" panose="020B0606030504020204" pitchFamily="34" charset="0"/>
            </a:rPr>
            <a:t>green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spaces</a:t>
          </a:r>
          <a:endParaRPr lang="pl-PL"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435" y="46224"/>
        <a:ext cx="8087502" cy="45168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5E2CA-4D79-456D-8F91-2BAA4001C74B}">
      <dsp:nvSpPr>
        <dsp:cNvPr id="0" name=""/>
        <dsp:cNvSpPr/>
      </dsp:nvSpPr>
      <dsp:spPr>
        <a:xfrm>
          <a:off x="0" y="21789"/>
          <a:ext cx="8136372" cy="50055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latin typeface="Open Sans" panose="020B0606030504020204" pitchFamily="34" charset="0"/>
              <a:ea typeface="Open Sans" panose="020B0606030504020204" pitchFamily="34" charset="0"/>
              <a:cs typeface="Open Sans" panose="020B0606030504020204" pitchFamily="34" charset="0"/>
            </a:rPr>
            <a:t>New </a:t>
          </a:r>
          <a:r>
            <a:rPr lang="pl-PL" sz="1800" kern="1200" dirty="0" err="1">
              <a:latin typeface="Open Sans" panose="020B0606030504020204" pitchFamily="34" charset="0"/>
              <a:ea typeface="Open Sans" panose="020B0606030504020204" pitchFamily="34" charset="0"/>
              <a:cs typeface="Open Sans" panose="020B0606030504020204" pitchFamily="34" charset="0"/>
            </a:rPr>
            <a:t>green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spaces</a:t>
          </a:r>
          <a:endParaRPr lang="pl-PL"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435" y="46224"/>
        <a:ext cx="8087502" cy="4516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5E2CA-4D79-456D-8F91-2BAA4001C74B}">
      <dsp:nvSpPr>
        <dsp:cNvPr id="0" name=""/>
        <dsp:cNvSpPr/>
      </dsp:nvSpPr>
      <dsp:spPr>
        <a:xfrm>
          <a:off x="0" y="21789"/>
          <a:ext cx="8136372" cy="50055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err="1">
              <a:latin typeface="Open Sans" panose="020B0606030504020204" pitchFamily="34" charset="0"/>
              <a:ea typeface="Open Sans" panose="020B0606030504020204" pitchFamily="34" charset="0"/>
              <a:cs typeface="Open Sans" panose="020B0606030504020204" pitchFamily="34" charset="0"/>
            </a:rPr>
            <a:t>Rain</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gardens</a:t>
          </a:r>
          <a:endParaRPr lang="pl-PL"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435" y="46224"/>
        <a:ext cx="8087502" cy="45168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4BEE55-4B9C-47EB-A10E-2BD050CEAB2C}">
      <dsp:nvSpPr>
        <dsp:cNvPr id="0" name=""/>
        <dsp:cNvSpPr/>
      </dsp:nvSpPr>
      <dsp:spPr>
        <a:xfrm>
          <a:off x="0" y="2733"/>
          <a:ext cx="6096000" cy="147186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micro-</a:t>
          </a:r>
          <a:r>
            <a:rPr lang="pl-PL" sz="1700" kern="1200" dirty="0" err="1"/>
            <a:t>retention</a:t>
          </a:r>
          <a:r>
            <a:rPr lang="pl-PL" sz="1700" kern="1200" dirty="0"/>
            <a:t> </a:t>
          </a:r>
          <a:r>
            <a:rPr lang="pl-PL" sz="1700" kern="1200" dirty="0" err="1"/>
            <a:t>facilities</a:t>
          </a:r>
          <a:r>
            <a:rPr lang="pl-PL" sz="1700" kern="1200" dirty="0"/>
            <a:t> – </a:t>
          </a:r>
          <a:r>
            <a:rPr lang="pl-PL" sz="1700" kern="1200" dirty="0" err="1"/>
            <a:t>rain</a:t>
          </a:r>
          <a:r>
            <a:rPr lang="pl-PL" sz="1700" kern="1200" dirty="0"/>
            <a:t> </a:t>
          </a:r>
          <a:r>
            <a:rPr lang="pl-PL" sz="1700" kern="1200" dirty="0" err="1"/>
            <a:t>gardens</a:t>
          </a:r>
          <a:r>
            <a:rPr lang="pl-PL" sz="1700" kern="1200" dirty="0"/>
            <a:t>, </a:t>
          </a:r>
          <a:r>
            <a:rPr lang="pl-PL" sz="1700" kern="1200" dirty="0" err="1"/>
            <a:t>retention</a:t>
          </a:r>
          <a:r>
            <a:rPr lang="pl-PL" sz="1700" kern="1200" dirty="0"/>
            <a:t> </a:t>
          </a:r>
          <a:r>
            <a:rPr lang="pl-PL" sz="1700" kern="1200" dirty="0" err="1"/>
            <a:t>basins</a:t>
          </a:r>
          <a:r>
            <a:rPr lang="pl-PL" sz="1700" kern="1200" dirty="0"/>
            <a:t>, </a:t>
          </a:r>
          <a:r>
            <a:rPr lang="pl-PL" sz="1700" kern="1200" dirty="0" err="1"/>
            <a:t>retention</a:t>
          </a:r>
          <a:r>
            <a:rPr lang="pl-PL" sz="1700" kern="1200" dirty="0"/>
            <a:t> </a:t>
          </a:r>
          <a:r>
            <a:rPr lang="pl-PL" sz="1700" kern="1200" dirty="0" err="1"/>
            <a:t>greenery</a:t>
          </a:r>
          <a:r>
            <a:rPr lang="pl-PL" sz="1700" kern="1200" dirty="0"/>
            <a:t> – </a:t>
          </a:r>
          <a:r>
            <a:rPr lang="pl-PL" sz="1700" kern="1200" dirty="0" err="1"/>
            <a:t>utilising</a:t>
          </a:r>
          <a:r>
            <a:rPr lang="pl-PL" sz="1700" kern="1200" dirty="0"/>
            <a:t> </a:t>
          </a:r>
          <a:r>
            <a:rPr lang="pl-PL" sz="1700" kern="1200" dirty="0" err="1"/>
            <a:t>rainwater</a:t>
          </a:r>
          <a:r>
            <a:rPr lang="pl-PL" sz="1700" kern="1200" dirty="0"/>
            <a:t> from </a:t>
          </a:r>
          <a:r>
            <a:rPr lang="pl-PL" sz="1700" kern="1200" dirty="0" err="1"/>
            <a:t>nearby</a:t>
          </a:r>
          <a:r>
            <a:rPr lang="pl-PL" sz="1700" kern="1200" dirty="0"/>
            <a:t> </a:t>
          </a:r>
          <a:r>
            <a:rPr lang="pl-PL" sz="1700" kern="1200" dirty="0" err="1"/>
            <a:t>paved</a:t>
          </a:r>
          <a:r>
            <a:rPr lang="pl-PL" sz="1700" kern="1200" dirty="0"/>
            <a:t> </a:t>
          </a:r>
          <a:r>
            <a:rPr lang="pl-PL" sz="1700" kern="1200" dirty="0" err="1"/>
            <a:t>surfaces</a:t>
          </a:r>
          <a:r>
            <a:rPr lang="pl-PL" sz="1700" kern="1200" dirty="0"/>
            <a:t>, </a:t>
          </a:r>
          <a:r>
            <a:rPr lang="pl-PL" sz="1700" kern="1200" dirty="0" err="1"/>
            <a:t>established</a:t>
          </a:r>
          <a:r>
            <a:rPr lang="pl-PL" sz="1700" kern="1200" dirty="0"/>
            <a:t> with a dominant </a:t>
          </a:r>
          <a:r>
            <a:rPr lang="pl-PL" sz="1700" kern="1200" dirty="0" err="1"/>
            <a:t>share</a:t>
          </a:r>
          <a:r>
            <a:rPr lang="pl-PL" sz="1700" kern="1200" dirty="0"/>
            <a:t> of </a:t>
          </a:r>
          <a:r>
            <a:rPr lang="pl-PL" sz="1700" kern="1200" dirty="0" err="1"/>
            <a:t>vegetation</a:t>
          </a:r>
          <a:r>
            <a:rPr lang="pl-PL" sz="1700" kern="1200" dirty="0"/>
            <a:t> in the </a:t>
          </a:r>
          <a:r>
            <a:rPr lang="pl-PL" sz="1700" kern="1200" dirty="0" err="1"/>
            <a:t>ground</a:t>
          </a:r>
          <a:r>
            <a:rPr lang="pl-PL" sz="1700" kern="1200" dirty="0"/>
            <a:t> </a:t>
          </a:r>
          <a:r>
            <a:rPr lang="pl-PL" sz="1700" kern="1200" dirty="0" err="1"/>
            <a:t>or</a:t>
          </a:r>
          <a:r>
            <a:rPr lang="pl-PL" sz="1700" kern="1200" dirty="0"/>
            <a:t> in </a:t>
          </a:r>
          <a:r>
            <a:rPr lang="pl-PL" sz="1700" kern="1200" dirty="0" err="1"/>
            <a:t>containers</a:t>
          </a:r>
          <a:r>
            <a:rPr lang="pl-PL" sz="1700" kern="1200" dirty="0"/>
            <a:t>, and </a:t>
          </a:r>
          <a:r>
            <a:rPr lang="pl-PL" sz="1700" kern="1200" dirty="0" err="1"/>
            <a:t>their</a:t>
          </a:r>
          <a:r>
            <a:rPr lang="pl-PL" sz="1700" kern="1200" dirty="0"/>
            <a:t> </a:t>
          </a:r>
          <a:r>
            <a:rPr lang="pl-PL" sz="1700" kern="1200" dirty="0" err="1"/>
            <a:t>basic</a:t>
          </a:r>
          <a:r>
            <a:rPr lang="pl-PL" sz="1700" kern="1200" dirty="0"/>
            <a:t> </a:t>
          </a:r>
          <a:r>
            <a:rPr lang="pl-PL" sz="1700" kern="1200" dirty="0" err="1"/>
            <a:t>function</a:t>
          </a:r>
          <a:r>
            <a:rPr lang="pl-PL" sz="1700" kern="1200" dirty="0"/>
            <a:t> </a:t>
          </a:r>
          <a:r>
            <a:rPr lang="pl-PL" sz="1700" kern="1200" dirty="0" err="1"/>
            <a:t>is</a:t>
          </a:r>
          <a:r>
            <a:rPr lang="pl-PL" sz="1700" kern="1200" dirty="0"/>
            <a:t> the </a:t>
          </a:r>
          <a:r>
            <a:rPr lang="pl-PL" sz="1700" kern="1200" dirty="0" err="1"/>
            <a:t>infiltration</a:t>
          </a:r>
          <a:r>
            <a:rPr lang="pl-PL" sz="1700" kern="1200" dirty="0"/>
            <a:t> of </a:t>
          </a:r>
          <a:r>
            <a:rPr lang="pl-PL" sz="1700" kern="1200" dirty="0" err="1"/>
            <a:t>water</a:t>
          </a:r>
          <a:r>
            <a:rPr lang="pl-PL" sz="1700" kern="1200" dirty="0"/>
            <a:t> </a:t>
          </a:r>
          <a:r>
            <a:rPr lang="pl-PL" sz="1700" kern="1200" dirty="0" err="1"/>
            <a:t>into</a:t>
          </a:r>
          <a:r>
            <a:rPr lang="pl-PL" sz="1700" kern="1200" dirty="0"/>
            <a:t> the </a:t>
          </a:r>
          <a:r>
            <a:rPr lang="pl-PL" sz="1700" kern="1200" dirty="0" err="1"/>
            <a:t>ground</a:t>
          </a:r>
          <a:endParaRPr lang="pl-PL" sz="1700" kern="1200" dirty="0"/>
        </a:p>
      </dsp:txBody>
      <dsp:txXfrm>
        <a:off x="71850" y="74583"/>
        <a:ext cx="5952300" cy="132816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5E2CA-4D79-456D-8F91-2BAA4001C74B}">
      <dsp:nvSpPr>
        <dsp:cNvPr id="0" name=""/>
        <dsp:cNvSpPr/>
      </dsp:nvSpPr>
      <dsp:spPr>
        <a:xfrm>
          <a:off x="0" y="82383"/>
          <a:ext cx="8136372" cy="37936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latin typeface="Open Sans" panose="020B0606030504020204" pitchFamily="34" charset="0"/>
              <a:ea typeface="Open Sans" panose="020B0606030504020204" pitchFamily="34" charset="0"/>
              <a:cs typeface="Open Sans" panose="020B0606030504020204" pitchFamily="34" charset="0"/>
            </a:rPr>
            <a:t>R</a:t>
          </a:r>
          <a:r>
            <a:rPr lang="en-US" sz="1800" kern="1200" dirty="0" err="1">
              <a:latin typeface="Open Sans" panose="020B0606030504020204" pitchFamily="34" charset="0"/>
              <a:ea typeface="Open Sans" panose="020B0606030504020204" pitchFamily="34" charset="0"/>
              <a:cs typeface="Open Sans" panose="020B0606030504020204" pitchFamily="34" charset="0"/>
            </a:rPr>
            <a:t>enovation</a:t>
          </a:r>
          <a:r>
            <a:rPr lang="en-US" sz="1800" kern="1200" dirty="0">
              <a:latin typeface="Open Sans" panose="020B0606030504020204" pitchFamily="34" charset="0"/>
              <a:ea typeface="Open Sans" panose="020B0606030504020204" pitchFamily="34" charset="0"/>
              <a:cs typeface="Open Sans" panose="020B0606030504020204" pitchFamily="34" charset="0"/>
            </a:rPr>
            <a:t> and modernization of the development of existing green areas</a:t>
          </a:r>
          <a:endParaRPr lang="pl-PL"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519" y="100902"/>
        <a:ext cx="8099334" cy="34233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5E2CA-4D79-456D-8F91-2BAA4001C74B}">
      <dsp:nvSpPr>
        <dsp:cNvPr id="0" name=""/>
        <dsp:cNvSpPr/>
      </dsp:nvSpPr>
      <dsp:spPr>
        <a:xfrm>
          <a:off x="0" y="82383"/>
          <a:ext cx="8136372" cy="37936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latin typeface="Open Sans" panose="020B0606030504020204" pitchFamily="34" charset="0"/>
              <a:ea typeface="Open Sans" panose="020B0606030504020204" pitchFamily="34" charset="0"/>
              <a:cs typeface="Open Sans" panose="020B0606030504020204" pitchFamily="34" charset="0"/>
            </a:rPr>
            <a:t>R</a:t>
          </a:r>
          <a:r>
            <a:rPr lang="en-US" sz="1800" kern="1200" dirty="0" err="1">
              <a:latin typeface="Open Sans" panose="020B0606030504020204" pitchFamily="34" charset="0"/>
              <a:ea typeface="Open Sans" panose="020B0606030504020204" pitchFamily="34" charset="0"/>
              <a:cs typeface="Open Sans" panose="020B0606030504020204" pitchFamily="34" charset="0"/>
            </a:rPr>
            <a:t>enovation</a:t>
          </a:r>
          <a:r>
            <a:rPr lang="en-US" sz="1800" kern="1200" dirty="0">
              <a:latin typeface="Open Sans" panose="020B0606030504020204" pitchFamily="34" charset="0"/>
              <a:ea typeface="Open Sans" panose="020B0606030504020204" pitchFamily="34" charset="0"/>
              <a:cs typeface="Open Sans" panose="020B0606030504020204" pitchFamily="34" charset="0"/>
            </a:rPr>
            <a:t> and modernization of the development of existing green areas</a:t>
          </a:r>
          <a:endParaRPr lang="pl-PL"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519" y="100902"/>
        <a:ext cx="8099334" cy="34233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5E2CA-4D79-456D-8F91-2BAA4001C74B}">
      <dsp:nvSpPr>
        <dsp:cNvPr id="0" name=""/>
        <dsp:cNvSpPr/>
      </dsp:nvSpPr>
      <dsp:spPr>
        <a:xfrm>
          <a:off x="0" y="21789"/>
          <a:ext cx="8136372" cy="50055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err="1">
              <a:latin typeface="Open Sans" panose="020B0606030504020204" pitchFamily="34" charset="0"/>
              <a:ea typeface="Open Sans" panose="020B0606030504020204" pitchFamily="34" charset="0"/>
              <a:cs typeface="Open Sans" panose="020B0606030504020204" pitchFamily="34" charset="0"/>
            </a:rPr>
            <a:t>Ecological</a:t>
          </a:r>
          <a:r>
            <a:rPr lang="pl-PL" sz="1800" kern="1200" dirty="0">
              <a:latin typeface="Open Sans" panose="020B0606030504020204" pitchFamily="34" charset="0"/>
              <a:ea typeface="Open Sans" panose="020B0606030504020204" pitchFamily="34" charset="0"/>
              <a:cs typeface="Open Sans" panose="020B0606030504020204" pitchFamily="34" charset="0"/>
            </a:rPr>
            <a:t> </a:t>
          </a:r>
          <a:r>
            <a:rPr lang="pl-PL" sz="1800" kern="1200" dirty="0" err="1">
              <a:latin typeface="Open Sans" panose="020B0606030504020204" pitchFamily="34" charset="0"/>
              <a:ea typeface="Open Sans" panose="020B0606030504020204" pitchFamily="34" charset="0"/>
              <a:cs typeface="Open Sans" panose="020B0606030504020204" pitchFamily="34" charset="0"/>
            </a:rPr>
            <a:t>activities</a:t>
          </a:r>
          <a:endParaRPr lang="pl-PL"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435" y="46224"/>
        <a:ext cx="8087502" cy="45168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B8D8ED00-DBF9-4A02-8FFD-3BA1C18AEBAD}"/>
              </a:ext>
            </a:extLst>
          </p:cNvPr>
          <p:cNvSpPr txBox="1">
            <a:spLocks noGrp="1"/>
          </p:cNvSpPr>
          <p:nvPr>
            <p:ph type="hdr" sz="quarter"/>
          </p:nvPr>
        </p:nvSpPr>
        <p:spPr>
          <a:xfrm>
            <a:off x="0" y="0"/>
            <a:ext cx="2945657" cy="498055"/>
          </a:xfrm>
          <a:prstGeom prst="rect">
            <a:avLst/>
          </a:prstGeom>
          <a:noFill/>
          <a:ln>
            <a:noFill/>
          </a:ln>
        </p:spPr>
        <p:txBody>
          <a:bodyPr vert="horz" wrap="square" lIns="91430" tIns="45720" rIns="91430" bIns="45720" anchor="t" anchorCtr="0" compatLnSpc="1">
            <a:noAutofit/>
          </a:bodyPr>
          <a:lstStyle>
            <a:lvl1pPr marL="0" marR="0" lvl="0" indent="0" algn="l" defTabSz="457154"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stStyle>
          <a:p>
            <a:pPr lvl="0"/>
            <a:endParaRPr lang="pl-PL"/>
          </a:p>
        </p:txBody>
      </p:sp>
      <p:sp>
        <p:nvSpPr>
          <p:cNvPr id="3" name="Symbol zastępczy daty 2">
            <a:extLst>
              <a:ext uri="{FF2B5EF4-FFF2-40B4-BE49-F238E27FC236}">
                <a16:creationId xmlns:a16="http://schemas.microsoft.com/office/drawing/2014/main" id="{A269AA62-C46D-48B6-A763-A5937EC970D0}"/>
              </a:ext>
            </a:extLst>
          </p:cNvPr>
          <p:cNvSpPr txBox="1">
            <a:spLocks noGrp="1"/>
          </p:cNvSpPr>
          <p:nvPr>
            <p:ph type="dt" idx="1"/>
          </p:nvPr>
        </p:nvSpPr>
        <p:spPr>
          <a:xfrm>
            <a:off x="3850428" y="0"/>
            <a:ext cx="2945657" cy="498055"/>
          </a:xfrm>
          <a:prstGeom prst="rect">
            <a:avLst/>
          </a:prstGeom>
          <a:noFill/>
          <a:ln>
            <a:noFill/>
          </a:ln>
        </p:spPr>
        <p:txBody>
          <a:bodyPr vert="horz" wrap="square" lIns="91430" tIns="45720" rIns="91430" bIns="45720" anchor="t" anchorCtr="0" compatLnSpc="1">
            <a:noAutofit/>
          </a:bodyPr>
          <a:lstStyle>
            <a:lvl1pPr marL="0" marR="0" lvl="0" indent="0" algn="r" defTabSz="457154"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stStyle>
          <a:p>
            <a:pPr lvl="0"/>
            <a:fld id="{EA3B642A-E2A2-43E9-8B05-FDC7AB6058D7}" type="datetime1">
              <a:rPr lang="pl-PL"/>
              <a:pPr lvl="0"/>
              <a:t>21.10.2024</a:t>
            </a:fld>
            <a:endParaRPr lang="pl-PL"/>
          </a:p>
        </p:txBody>
      </p:sp>
      <p:sp>
        <p:nvSpPr>
          <p:cNvPr id="4" name="Symbol zastępczy obrazu slajdu 3">
            <a:extLst>
              <a:ext uri="{FF2B5EF4-FFF2-40B4-BE49-F238E27FC236}">
                <a16:creationId xmlns:a16="http://schemas.microsoft.com/office/drawing/2014/main" id="{81997B30-53B2-4CAD-8270-6C1443E0BB57}"/>
              </a:ext>
            </a:extLst>
          </p:cNvPr>
          <p:cNvSpPr>
            <a:spLocks noGrp="1" noRot="1" noChangeAspect="1"/>
          </p:cNvSpPr>
          <p:nvPr>
            <p:ph type="sldImg" idx="2"/>
          </p:nvPr>
        </p:nvSpPr>
        <p:spPr>
          <a:xfrm>
            <a:off x="422279" y="1241426"/>
            <a:ext cx="5953128" cy="3349620"/>
          </a:xfrm>
          <a:prstGeom prst="rect">
            <a:avLst/>
          </a:prstGeom>
          <a:noFill/>
          <a:ln w="12701">
            <a:solidFill>
              <a:srgbClr val="000000"/>
            </a:solidFill>
            <a:prstDash val="solid"/>
          </a:ln>
        </p:spPr>
      </p:sp>
      <p:sp>
        <p:nvSpPr>
          <p:cNvPr id="5" name="Symbol zastępczy notatek 4">
            <a:extLst>
              <a:ext uri="{FF2B5EF4-FFF2-40B4-BE49-F238E27FC236}">
                <a16:creationId xmlns:a16="http://schemas.microsoft.com/office/drawing/2014/main" id="{27DD205A-7BA2-4920-895D-1F665E06ADD4}"/>
              </a:ext>
            </a:extLst>
          </p:cNvPr>
          <p:cNvSpPr txBox="1">
            <a:spLocks noGrp="1"/>
          </p:cNvSpPr>
          <p:nvPr>
            <p:ph type="body" sz="quarter" idx="3"/>
          </p:nvPr>
        </p:nvSpPr>
        <p:spPr>
          <a:xfrm>
            <a:off x="679764" y="4777191"/>
            <a:ext cx="5438128" cy="3908611"/>
          </a:xfrm>
          <a:prstGeom prst="rect">
            <a:avLst/>
          </a:prstGeom>
          <a:noFill/>
          <a:ln>
            <a:noFill/>
          </a:ln>
        </p:spPr>
        <p:txBody>
          <a:bodyPr vert="horz" wrap="square" lIns="91430" tIns="45720" rIns="91430" bIns="45720" anchor="t" anchorCtr="0" compatLnSpc="1">
            <a:no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a:extLst>
              <a:ext uri="{FF2B5EF4-FFF2-40B4-BE49-F238E27FC236}">
                <a16:creationId xmlns:a16="http://schemas.microsoft.com/office/drawing/2014/main" id="{89EA7A48-513A-428E-ABCF-49CBA037698F}"/>
              </a:ext>
            </a:extLst>
          </p:cNvPr>
          <p:cNvSpPr txBox="1">
            <a:spLocks noGrp="1"/>
          </p:cNvSpPr>
          <p:nvPr>
            <p:ph type="ftr" sz="quarter" idx="4"/>
          </p:nvPr>
        </p:nvSpPr>
        <p:spPr>
          <a:xfrm>
            <a:off x="0" y="9428579"/>
            <a:ext cx="2945657" cy="498055"/>
          </a:xfrm>
          <a:prstGeom prst="rect">
            <a:avLst/>
          </a:prstGeom>
          <a:noFill/>
          <a:ln>
            <a:noFill/>
          </a:ln>
        </p:spPr>
        <p:txBody>
          <a:bodyPr vert="horz" wrap="square" lIns="91430" tIns="45720" rIns="91430" bIns="45720" anchor="b" anchorCtr="0" compatLnSpc="1">
            <a:noAutofit/>
          </a:bodyPr>
          <a:lstStyle>
            <a:lvl1pPr marL="0" marR="0" lvl="0" indent="0" algn="l" defTabSz="457154"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stStyle>
          <a:p>
            <a:pPr lvl="0"/>
            <a:endParaRPr lang="pl-PL"/>
          </a:p>
        </p:txBody>
      </p:sp>
      <p:sp>
        <p:nvSpPr>
          <p:cNvPr id="7" name="Symbol zastępczy numeru slajdu 6">
            <a:extLst>
              <a:ext uri="{FF2B5EF4-FFF2-40B4-BE49-F238E27FC236}">
                <a16:creationId xmlns:a16="http://schemas.microsoft.com/office/drawing/2014/main" id="{666EC6BD-82B6-4A5D-8010-426EA2ACC177}"/>
              </a:ext>
            </a:extLst>
          </p:cNvPr>
          <p:cNvSpPr txBox="1">
            <a:spLocks noGrp="1"/>
          </p:cNvSpPr>
          <p:nvPr>
            <p:ph type="sldNum" sz="quarter" idx="5"/>
          </p:nvPr>
        </p:nvSpPr>
        <p:spPr>
          <a:xfrm>
            <a:off x="3850428" y="9428579"/>
            <a:ext cx="2945657" cy="498055"/>
          </a:xfrm>
          <a:prstGeom prst="rect">
            <a:avLst/>
          </a:prstGeom>
          <a:noFill/>
          <a:ln>
            <a:noFill/>
          </a:ln>
        </p:spPr>
        <p:txBody>
          <a:bodyPr vert="horz" wrap="square" lIns="91430" tIns="45720" rIns="91430" bIns="45720" anchor="b" anchorCtr="0" compatLnSpc="1">
            <a:noAutofit/>
          </a:bodyPr>
          <a:lstStyle>
            <a:lvl1pPr marL="0" marR="0" lvl="0" indent="0" algn="r" defTabSz="457154"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stStyle>
          <a:p>
            <a:pPr lvl="0"/>
            <a:fld id="{26562B82-C23B-4DF9-9EDB-6BA475F59DEB}" type="slidenum">
              <a:t>‹#›</a:t>
            </a:fld>
            <a:endParaRPr lang="pl-PL"/>
          </a:p>
        </p:txBody>
      </p:sp>
    </p:spTree>
    <p:extLst>
      <p:ext uri="{BB962C8B-B14F-4D97-AF65-F5344CB8AC3E}">
        <p14:creationId xmlns:p14="http://schemas.microsoft.com/office/powerpoint/2010/main" val="172342038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lvl="0"/>
            <a:fld id="{26562B82-C23B-4DF9-9EDB-6BA475F59DEB}" type="slidenum">
              <a:rPr lang="pl-PL" smtClean="0"/>
              <a:t>6</a:t>
            </a:fld>
            <a:endParaRPr lang="pl-PL"/>
          </a:p>
        </p:txBody>
      </p:sp>
    </p:spTree>
    <p:extLst>
      <p:ext uri="{BB962C8B-B14F-4D97-AF65-F5344CB8AC3E}">
        <p14:creationId xmlns:p14="http://schemas.microsoft.com/office/powerpoint/2010/main" val="2342198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422275" y="1241425"/>
            <a:ext cx="5953125" cy="3349625"/>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lvl="0"/>
            <a:fld id="{26562B82-C23B-4DF9-9EDB-6BA475F59DEB}" type="slidenum">
              <a:rPr lang="pl-PL" smtClean="0"/>
              <a:t>10</a:t>
            </a:fld>
            <a:endParaRPr lang="pl-PL"/>
          </a:p>
        </p:txBody>
      </p:sp>
    </p:spTree>
    <p:extLst>
      <p:ext uri="{BB962C8B-B14F-4D97-AF65-F5344CB8AC3E}">
        <p14:creationId xmlns:p14="http://schemas.microsoft.com/office/powerpoint/2010/main" val="3518679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422275" y="1241425"/>
            <a:ext cx="5953125" cy="3349625"/>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lvl="0"/>
            <a:fld id="{26562B82-C23B-4DF9-9EDB-6BA475F59DEB}" type="slidenum">
              <a:rPr lang="pl-PL" smtClean="0"/>
              <a:t>11</a:t>
            </a:fld>
            <a:endParaRPr lang="pl-PL"/>
          </a:p>
        </p:txBody>
      </p:sp>
    </p:spTree>
    <p:extLst>
      <p:ext uri="{BB962C8B-B14F-4D97-AF65-F5344CB8AC3E}">
        <p14:creationId xmlns:p14="http://schemas.microsoft.com/office/powerpoint/2010/main" val="1088712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67252-2553-4B85-AF91-2E3DFBB85ADB}"/>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pl-PL"/>
              <a:t>Kliknij, aby edytować styl</a:t>
            </a:r>
            <a:endParaRPr lang="en-US"/>
          </a:p>
        </p:txBody>
      </p:sp>
      <p:sp>
        <p:nvSpPr>
          <p:cNvPr id="3" name="Subtitle 2">
            <a:extLst>
              <a:ext uri="{FF2B5EF4-FFF2-40B4-BE49-F238E27FC236}">
                <a16:creationId xmlns:a16="http://schemas.microsoft.com/office/drawing/2014/main" id="{788B5B1E-3BC6-4F6B-82E9-81805196FA25}"/>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pl-PL"/>
              <a:t>Kliknij, aby edytować styl wzorca podtytułu</a:t>
            </a:r>
            <a:endParaRPr lang="en-US"/>
          </a:p>
        </p:txBody>
      </p:sp>
      <p:sp>
        <p:nvSpPr>
          <p:cNvPr id="4" name="Date Placeholder 3">
            <a:extLst>
              <a:ext uri="{FF2B5EF4-FFF2-40B4-BE49-F238E27FC236}">
                <a16:creationId xmlns:a16="http://schemas.microsoft.com/office/drawing/2014/main" id="{6884F48D-3906-446D-9CBC-7E98439019CB}"/>
              </a:ext>
            </a:extLst>
          </p:cNvPr>
          <p:cNvSpPr txBox="1">
            <a:spLocks noGrp="1"/>
          </p:cNvSpPr>
          <p:nvPr>
            <p:ph type="dt" sz="half" idx="7"/>
          </p:nvPr>
        </p:nvSpPr>
        <p:spPr/>
        <p:txBody>
          <a:bodyPr/>
          <a:lstStyle>
            <a:lvl1pPr>
              <a:defRPr/>
            </a:lvl1pPr>
          </a:lstStyle>
          <a:p>
            <a:pPr lvl="0"/>
            <a:fld id="{681140A2-45FF-48DF-A250-7B93FF83F428}" type="datetime1">
              <a:rPr lang="pl-PL"/>
              <a:pPr lvl="0"/>
              <a:t>21.10.2024</a:t>
            </a:fld>
            <a:endParaRPr lang="pl-PL"/>
          </a:p>
        </p:txBody>
      </p:sp>
      <p:sp>
        <p:nvSpPr>
          <p:cNvPr id="5" name="Footer Placeholder 4">
            <a:extLst>
              <a:ext uri="{FF2B5EF4-FFF2-40B4-BE49-F238E27FC236}">
                <a16:creationId xmlns:a16="http://schemas.microsoft.com/office/drawing/2014/main" id="{2AD6AEB7-52C8-463F-A1B4-6F4561A4303C}"/>
              </a:ext>
            </a:extLst>
          </p:cNvPr>
          <p:cNvSpPr txBox="1">
            <a:spLocks noGrp="1"/>
          </p:cNvSpPr>
          <p:nvPr>
            <p:ph type="ftr" sz="quarter" idx="9"/>
          </p:nvPr>
        </p:nvSpPr>
        <p:spPr/>
        <p:txBody>
          <a:bodyPr/>
          <a:lstStyle>
            <a:lvl1pPr>
              <a:defRPr/>
            </a:lvl1pPr>
          </a:lstStyle>
          <a:p>
            <a:pPr lvl="0"/>
            <a:endParaRPr lang="pl-PL"/>
          </a:p>
        </p:txBody>
      </p:sp>
      <p:sp>
        <p:nvSpPr>
          <p:cNvPr id="6" name="Slide Number Placeholder 5">
            <a:extLst>
              <a:ext uri="{FF2B5EF4-FFF2-40B4-BE49-F238E27FC236}">
                <a16:creationId xmlns:a16="http://schemas.microsoft.com/office/drawing/2014/main" id="{78CEBDB1-A68E-46DE-869D-686885AB7CDE}"/>
              </a:ext>
            </a:extLst>
          </p:cNvPr>
          <p:cNvSpPr txBox="1">
            <a:spLocks noGrp="1"/>
          </p:cNvSpPr>
          <p:nvPr>
            <p:ph type="sldNum" sz="quarter" idx="8"/>
          </p:nvPr>
        </p:nvSpPr>
        <p:spPr/>
        <p:txBody>
          <a:bodyPr/>
          <a:lstStyle>
            <a:lvl1pPr>
              <a:defRPr/>
            </a:lvl1pPr>
          </a:lstStyle>
          <a:p>
            <a:pPr lvl="0"/>
            <a:fld id="{6E53CE95-F831-4307-B428-8E9D04ED0FD3}" type="slidenum">
              <a:t>‹#›</a:t>
            </a:fld>
            <a:endParaRPr lang="pl-PL"/>
          </a:p>
        </p:txBody>
      </p:sp>
    </p:spTree>
    <p:extLst>
      <p:ext uri="{BB962C8B-B14F-4D97-AF65-F5344CB8AC3E}">
        <p14:creationId xmlns:p14="http://schemas.microsoft.com/office/powerpoint/2010/main" val="87938892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F4ABA-46B4-41FC-B821-3B213852EEAA}"/>
              </a:ext>
            </a:extLst>
          </p:cNvPr>
          <p:cNvSpPr txBox="1">
            <a:spLocks noGrp="1"/>
          </p:cNvSpPr>
          <p:nvPr>
            <p:ph type="title"/>
          </p:nvPr>
        </p:nvSpPr>
        <p:spPr/>
        <p:txBody>
          <a:bodyPr/>
          <a:lstStyle>
            <a:lvl1pPr>
              <a:defRPr/>
            </a:lvl1pPr>
          </a:lstStyle>
          <a:p>
            <a:pPr lvl="0"/>
            <a:r>
              <a:rPr lang="pl-PL"/>
              <a:t>Kliknij, aby edytować styl</a:t>
            </a:r>
            <a:endParaRPr lang="en-US"/>
          </a:p>
        </p:txBody>
      </p:sp>
      <p:sp>
        <p:nvSpPr>
          <p:cNvPr id="3" name="Content Placeholder 2">
            <a:extLst>
              <a:ext uri="{FF2B5EF4-FFF2-40B4-BE49-F238E27FC236}">
                <a16:creationId xmlns:a16="http://schemas.microsoft.com/office/drawing/2014/main" id="{58318F1A-E95E-4A58-8E12-9172374FDF09}"/>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15F62A59-16C5-4940-8908-01DDA2D692DC}"/>
              </a:ext>
            </a:extLst>
          </p:cNvPr>
          <p:cNvSpPr txBox="1">
            <a:spLocks noGrp="1"/>
          </p:cNvSpPr>
          <p:nvPr>
            <p:ph type="dt" sz="half" idx="7"/>
          </p:nvPr>
        </p:nvSpPr>
        <p:spPr/>
        <p:txBody>
          <a:bodyPr/>
          <a:lstStyle>
            <a:lvl1pPr>
              <a:defRPr/>
            </a:lvl1pPr>
          </a:lstStyle>
          <a:p>
            <a:pPr lvl="0"/>
            <a:fld id="{C5D506EC-AE41-4D8A-81DB-0CC6E5BC2D7B}" type="datetime1">
              <a:rPr lang="pl-PL"/>
              <a:pPr lvl="0"/>
              <a:t>21.10.2024</a:t>
            </a:fld>
            <a:endParaRPr lang="pl-PL"/>
          </a:p>
        </p:txBody>
      </p:sp>
      <p:sp>
        <p:nvSpPr>
          <p:cNvPr id="5" name="Footer Placeholder 4">
            <a:extLst>
              <a:ext uri="{FF2B5EF4-FFF2-40B4-BE49-F238E27FC236}">
                <a16:creationId xmlns:a16="http://schemas.microsoft.com/office/drawing/2014/main" id="{632B5E41-024B-4600-8614-C71E1E9105FF}"/>
              </a:ext>
            </a:extLst>
          </p:cNvPr>
          <p:cNvSpPr txBox="1">
            <a:spLocks noGrp="1"/>
          </p:cNvSpPr>
          <p:nvPr>
            <p:ph type="ftr" sz="quarter" idx="9"/>
          </p:nvPr>
        </p:nvSpPr>
        <p:spPr/>
        <p:txBody>
          <a:bodyPr/>
          <a:lstStyle>
            <a:lvl1pPr>
              <a:defRPr/>
            </a:lvl1pPr>
          </a:lstStyle>
          <a:p>
            <a:pPr lvl="0"/>
            <a:endParaRPr lang="pl-PL"/>
          </a:p>
        </p:txBody>
      </p:sp>
      <p:sp>
        <p:nvSpPr>
          <p:cNvPr id="6" name="Slide Number Placeholder 5">
            <a:extLst>
              <a:ext uri="{FF2B5EF4-FFF2-40B4-BE49-F238E27FC236}">
                <a16:creationId xmlns:a16="http://schemas.microsoft.com/office/drawing/2014/main" id="{4046C566-255E-4BEB-A3E1-B0CD012E58D5}"/>
              </a:ext>
            </a:extLst>
          </p:cNvPr>
          <p:cNvSpPr txBox="1">
            <a:spLocks noGrp="1"/>
          </p:cNvSpPr>
          <p:nvPr>
            <p:ph type="sldNum" sz="quarter" idx="8"/>
          </p:nvPr>
        </p:nvSpPr>
        <p:spPr/>
        <p:txBody>
          <a:bodyPr/>
          <a:lstStyle>
            <a:lvl1pPr>
              <a:defRPr/>
            </a:lvl1pPr>
          </a:lstStyle>
          <a:p>
            <a:pPr lvl="0"/>
            <a:fld id="{66C61560-851F-43A0-82C2-E3EC2A9A7122}" type="slidenum">
              <a:t>‹#›</a:t>
            </a:fld>
            <a:endParaRPr lang="pl-PL"/>
          </a:p>
        </p:txBody>
      </p:sp>
    </p:spTree>
    <p:extLst>
      <p:ext uri="{BB962C8B-B14F-4D97-AF65-F5344CB8AC3E}">
        <p14:creationId xmlns:p14="http://schemas.microsoft.com/office/powerpoint/2010/main" val="2614055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5C24A-9D24-4F8D-8776-BC536BED9D13}"/>
              </a:ext>
            </a:extLst>
          </p:cNvPr>
          <p:cNvSpPr txBox="1">
            <a:spLocks noGrp="1"/>
          </p:cNvSpPr>
          <p:nvPr>
            <p:ph type="title"/>
          </p:nvPr>
        </p:nvSpPr>
        <p:spPr>
          <a:xfrm>
            <a:off x="831847" y="1709735"/>
            <a:ext cx="10515600" cy="2852735"/>
          </a:xfrm>
        </p:spPr>
        <p:txBody>
          <a:bodyPr anchor="b"/>
          <a:lstStyle>
            <a:lvl1pPr>
              <a:defRPr sz="6000"/>
            </a:lvl1pPr>
          </a:lstStyle>
          <a:p>
            <a:pPr lvl="0"/>
            <a:r>
              <a:rPr lang="pl-PL"/>
              <a:t>Kliknij, aby edytować styl</a:t>
            </a:r>
            <a:endParaRPr lang="en-US"/>
          </a:p>
        </p:txBody>
      </p:sp>
      <p:sp>
        <p:nvSpPr>
          <p:cNvPr id="3" name="Text Placeholder 2">
            <a:extLst>
              <a:ext uri="{FF2B5EF4-FFF2-40B4-BE49-F238E27FC236}">
                <a16:creationId xmlns:a16="http://schemas.microsoft.com/office/drawing/2014/main" id="{DEDB7CA6-B8A3-4DEA-ADF5-FC8D23E45FBE}"/>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pl-PL"/>
              <a:t>Edytuj style wzorca tekstu</a:t>
            </a:r>
          </a:p>
        </p:txBody>
      </p:sp>
      <p:sp>
        <p:nvSpPr>
          <p:cNvPr id="4" name="Date Placeholder 3">
            <a:extLst>
              <a:ext uri="{FF2B5EF4-FFF2-40B4-BE49-F238E27FC236}">
                <a16:creationId xmlns:a16="http://schemas.microsoft.com/office/drawing/2014/main" id="{B86F2F47-C429-4733-BDEC-C8CB8B1F605A}"/>
              </a:ext>
            </a:extLst>
          </p:cNvPr>
          <p:cNvSpPr txBox="1">
            <a:spLocks noGrp="1"/>
          </p:cNvSpPr>
          <p:nvPr>
            <p:ph type="dt" sz="half" idx="7"/>
          </p:nvPr>
        </p:nvSpPr>
        <p:spPr/>
        <p:txBody>
          <a:bodyPr/>
          <a:lstStyle>
            <a:lvl1pPr>
              <a:defRPr/>
            </a:lvl1pPr>
          </a:lstStyle>
          <a:p>
            <a:pPr lvl="0"/>
            <a:fld id="{B1C2EB32-8CEB-41DE-8356-8072F46B7034}" type="datetime1">
              <a:rPr lang="pl-PL"/>
              <a:pPr lvl="0"/>
              <a:t>21.10.2024</a:t>
            </a:fld>
            <a:endParaRPr lang="pl-PL"/>
          </a:p>
        </p:txBody>
      </p:sp>
      <p:sp>
        <p:nvSpPr>
          <p:cNvPr id="5" name="Footer Placeholder 4">
            <a:extLst>
              <a:ext uri="{FF2B5EF4-FFF2-40B4-BE49-F238E27FC236}">
                <a16:creationId xmlns:a16="http://schemas.microsoft.com/office/drawing/2014/main" id="{19EA840F-1CF6-4A86-8A32-F52A12115972}"/>
              </a:ext>
            </a:extLst>
          </p:cNvPr>
          <p:cNvSpPr txBox="1">
            <a:spLocks noGrp="1"/>
          </p:cNvSpPr>
          <p:nvPr>
            <p:ph type="ftr" sz="quarter" idx="9"/>
          </p:nvPr>
        </p:nvSpPr>
        <p:spPr/>
        <p:txBody>
          <a:bodyPr/>
          <a:lstStyle>
            <a:lvl1pPr>
              <a:defRPr/>
            </a:lvl1pPr>
          </a:lstStyle>
          <a:p>
            <a:pPr lvl="0"/>
            <a:endParaRPr lang="pl-PL"/>
          </a:p>
        </p:txBody>
      </p:sp>
      <p:sp>
        <p:nvSpPr>
          <p:cNvPr id="6" name="Slide Number Placeholder 5">
            <a:extLst>
              <a:ext uri="{FF2B5EF4-FFF2-40B4-BE49-F238E27FC236}">
                <a16:creationId xmlns:a16="http://schemas.microsoft.com/office/drawing/2014/main" id="{432DB6CA-6321-4D40-B369-7B617C629F21}"/>
              </a:ext>
            </a:extLst>
          </p:cNvPr>
          <p:cNvSpPr txBox="1">
            <a:spLocks noGrp="1"/>
          </p:cNvSpPr>
          <p:nvPr>
            <p:ph type="sldNum" sz="quarter" idx="8"/>
          </p:nvPr>
        </p:nvSpPr>
        <p:spPr/>
        <p:txBody>
          <a:bodyPr/>
          <a:lstStyle>
            <a:lvl1pPr>
              <a:defRPr/>
            </a:lvl1pPr>
          </a:lstStyle>
          <a:p>
            <a:pPr lvl="0"/>
            <a:fld id="{C392AD8D-7A21-432C-A12C-39B83D8EA393}" type="slidenum">
              <a:t>‹#›</a:t>
            </a:fld>
            <a:endParaRPr lang="pl-PL"/>
          </a:p>
        </p:txBody>
      </p:sp>
    </p:spTree>
    <p:extLst>
      <p:ext uri="{BB962C8B-B14F-4D97-AF65-F5344CB8AC3E}">
        <p14:creationId xmlns:p14="http://schemas.microsoft.com/office/powerpoint/2010/main" val="1667267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C97E0-B379-4DAA-96C1-C35CC864D47C}"/>
              </a:ext>
            </a:extLst>
          </p:cNvPr>
          <p:cNvSpPr txBox="1">
            <a:spLocks noGrp="1"/>
          </p:cNvSpPr>
          <p:nvPr>
            <p:ph type="title"/>
          </p:nvPr>
        </p:nvSpPr>
        <p:spPr/>
        <p:txBody>
          <a:bodyPr/>
          <a:lstStyle>
            <a:lvl1pPr>
              <a:defRPr/>
            </a:lvl1pPr>
          </a:lstStyle>
          <a:p>
            <a:pPr lvl="0"/>
            <a:r>
              <a:rPr lang="pl-PL"/>
              <a:t>Kliknij, aby edytować styl</a:t>
            </a:r>
            <a:endParaRPr lang="en-US"/>
          </a:p>
        </p:txBody>
      </p:sp>
      <p:sp>
        <p:nvSpPr>
          <p:cNvPr id="3" name="Content Placeholder 2">
            <a:extLst>
              <a:ext uri="{FF2B5EF4-FFF2-40B4-BE49-F238E27FC236}">
                <a16:creationId xmlns:a16="http://schemas.microsoft.com/office/drawing/2014/main" id="{5B585308-D8F1-488A-AF3C-F68D4A4DB900}"/>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Content Placeholder 3">
            <a:extLst>
              <a:ext uri="{FF2B5EF4-FFF2-40B4-BE49-F238E27FC236}">
                <a16:creationId xmlns:a16="http://schemas.microsoft.com/office/drawing/2014/main" id="{0DB9155F-0067-43C5-A7E3-906D29EE4D32}"/>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Date Placeholder 4">
            <a:extLst>
              <a:ext uri="{FF2B5EF4-FFF2-40B4-BE49-F238E27FC236}">
                <a16:creationId xmlns:a16="http://schemas.microsoft.com/office/drawing/2014/main" id="{0A6552B6-501F-4BEC-A5A5-4E24323A550C}"/>
              </a:ext>
            </a:extLst>
          </p:cNvPr>
          <p:cNvSpPr txBox="1">
            <a:spLocks noGrp="1"/>
          </p:cNvSpPr>
          <p:nvPr>
            <p:ph type="dt" sz="half" idx="7"/>
          </p:nvPr>
        </p:nvSpPr>
        <p:spPr/>
        <p:txBody>
          <a:bodyPr/>
          <a:lstStyle>
            <a:lvl1pPr>
              <a:defRPr/>
            </a:lvl1pPr>
          </a:lstStyle>
          <a:p>
            <a:pPr lvl="0"/>
            <a:fld id="{50DF1285-0917-483E-8981-2875B0502AB0}" type="datetime1">
              <a:rPr lang="pl-PL"/>
              <a:pPr lvl="0"/>
              <a:t>21.10.2024</a:t>
            </a:fld>
            <a:endParaRPr lang="pl-PL"/>
          </a:p>
        </p:txBody>
      </p:sp>
      <p:sp>
        <p:nvSpPr>
          <p:cNvPr id="6" name="Footer Placeholder 5">
            <a:extLst>
              <a:ext uri="{FF2B5EF4-FFF2-40B4-BE49-F238E27FC236}">
                <a16:creationId xmlns:a16="http://schemas.microsoft.com/office/drawing/2014/main" id="{A1D21AA5-4E9C-4338-B50E-9A85D8EE1C89}"/>
              </a:ext>
            </a:extLst>
          </p:cNvPr>
          <p:cNvSpPr txBox="1">
            <a:spLocks noGrp="1"/>
          </p:cNvSpPr>
          <p:nvPr>
            <p:ph type="ftr" sz="quarter" idx="9"/>
          </p:nvPr>
        </p:nvSpPr>
        <p:spPr/>
        <p:txBody>
          <a:bodyPr/>
          <a:lstStyle>
            <a:lvl1pPr>
              <a:defRPr/>
            </a:lvl1pPr>
          </a:lstStyle>
          <a:p>
            <a:pPr lvl="0"/>
            <a:endParaRPr lang="pl-PL"/>
          </a:p>
        </p:txBody>
      </p:sp>
      <p:sp>
        <p:nvSpPr>
          <p:cNvPr id="7" name="Slide Number Placeholder 6">
            <a:extLst>
              <a:ext uri="{FF2B5EF4-FFF2-40B4-BE49-F238E27FC236}">
                <a16:creationId xmlns:a16="http://schemas.microsoft.com/office/drawing/2014/main" id="{941961FA-BE45-4CA3-BB96-890754179A91}"/>
              </a:ext>
            </a:extLst>
          </p:cNvPr>
          <p:cNvSpPr txBox="1">
            <a:spLocks noGrp="1"/>
          </p:cNvSpPr>
          <p:nvPr>
            <p:ph type="sldNum" sz="quarter" idx="8"/>
          </p:nvPr>
        </p:nvSpPr>
        <p:spPr/>
        <p:txBody>
          <a:bodyPr/>
          <a:lstStyle>
            <a:lvl1pPr>
              <a:defRPr/>
            </a:lvl1pPr>
          </a:lstStyle>
          <a:p>
            <a:pPr lvl="0"/>
            <a:fld id="{549D3083-7DD4-4A07-8F03-ACC1193FF0F7}" type="slidenum">
              <a:t>‹#›</a:t>
            </a:fld>
            <a:endParaRPr lang="pl-PL"/>
          </a:p>
        </p:txBody>
      </p:sp>
    </p:spTree>
    <p:extLst>
      <p:ext uri="{BB962C8B-B14F-4D97-AF65-F5344CB8AC3E}">
        <p14:creationId xmlns:p14="http://schemas.microsoft.com/office/powerpoint/2010/main" val="88849137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8EA65-F61C-4E5D-95B2-A4A44016B817}"/>
              </a:ext>
            </a:extLst>
          </p:cNvPr>
          <p:cNvSpPr txBox="1">
            <a:spLocks noGrp="1"/>
          </p:cNvSpPr>
          <p:nvPr>
            <p:ph type="title"/>
          </p:nvPr>
        </p:nvSpPr>
        <p:spPr>
          <a:xfrm>
            <a:off x="839784" y="365129"/>
            <a:ext cx="10515600" cy="1325559"/>
          </a:xfrm>
        </p:spPr>
        <p:txBody>
          <a:bodyPr/>
          <a:lstStyle>
            <a:lvl1pPr>
              <a:defRPr/>
            </a:lvl1pPr>
          </a:lstStyle>
          <a:p>
            <a:pPr lvl="0"/>
            <a:r>
              <a:rPr lang="pl-PL"/>
              <a:t>Kliknij, aby edytować styl</a:t>
            </a:r>
            <a:endParaRPr lang="en-US"/>
          </a:p>
        </p:txBody>
      </p:sp>
      <p:sp>
        <p:nvSpPr>
          <p:cNvPr id="3" name="Text Placeholder 2">
            <a:extLst>
              <a:ext uri="{FF2B5EF4-FFF2-40B4-BE49-F238E27FC236}">
                <a16:creationId xmlns:a16="http://schemas.microsoft.com/office/drawing/2014/main" id="{7ABB9D8E-B495-417A-959D-C0CB94BE70E5}"/>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pl-PL"/>
              <a:t>Edytuj style wzorca tekstu</a:t>
            </a:r>
          </a:p>
        </p:txBody>
      </p:sp>
      <p:sp>
        <p:nvSpPr>
          <p:cNvPr id="4" name="Content Placeholder 3">
            <a:extLst>
              <a:ext uri="{FF2B5EF4-FFF2-40B4-BE49-F238E27FC236}">
                <a16:creationId xmlns:a16="http://schemas.microsoft.com/office/drawing/2014/main" id="{53CFDB03-B4F9-496D-B4E1-5870141EA8EF}"/>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Text Placeholder 4">
            <a:extLst>
              <a:ext uri="{FF2B5EF4-FFF2-40B4-BE49-F238E27FC236}">
                <a16:creationId xmlns:a16="http://schemas.microsoft.com/office/drawing/2014/main" id="{490D2376-4F65-4BE8-96C1-4A897C9BE3D7}"/>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pl-PL"/>
              <a:t>Edytuj style wzorca tekstu</a:t>
            </a:r>
          </a:p>
        </p:txBody>
      </p:sp>
      <p:sp>
        <p:nvSpPr>
          <p:cNvPr id="6" name="Content Placeholder 5">
            <a:extLst>
              <a:ext uri="{FF2B5EF4-FFF2-40B4-BE49-F238E27FC236}">
                <a16:creationId xmlns:a16="http://schemas.microsoft.com/office/drawing/2014/main" id="{B3A06917-095D-4AC0-AD70-B3305ED6F85E}"/>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7" name="Date Placeholder 6">
            <a:extLst>
              <a:ext uri="{FF2B5EF4-FFF2-40B4-BE49-F238E27FC236}">
                <a16:creationId xmlns:a16="http://schemas.microsoft.com/office/drawing/2014/main" id="{013A4B89-2D79-4942-A86E-578F5AE8053A}"/>
              </a:ext>
            </a:extLst>
          </p:cNvPr>
          <p:cNvSpPr txBox="1">
            <a:spLocks noGrp="1"/>
          </p:cNvSpPr>
          <p:nvPr>
            <p:ph type="dt" sz="half" idx="7"/>
          </p:nvPr>
        </p:nvSpPr>
        <p:spPr/>
        <p:txBody>
          <a:bodyPr/>
          <a:lstStyle>
            <a:lvl1pPr>
              <a:defRPr/>
            </a:lvl1pPr>
          </a:lstStyle>
          <a:p>
            <a:pPr lvl="0"/>
            <a:fld id="{C3A5B70D-F890-4341-8051-74CDF87E9BB9}" type="datetime1">
              <a:rPr lang="pl-PL"/>
              <a:pPr lvl="0"/>
              <a:t>21.10.2024</a:t>
            </a:fld>
            <a:endParaRPr lang="pl-PL"/>
          </a:p>
        </p:txBody>
      </p:sp>
      <p:sp>
        <p:nvSpPr>
          <p:cNvPr id="8" name="Footer Placeholder 7">
            <a:extLst>
              <a:ext uri="{FF2B5EF4-FFF2-40B4-BE49-F238E27FC236}">
                <a16:creationId xmlns:a16="http://schemas.microsoft.com/office/drawing/2014/main" id="{18B2BE5F-4FCB-4D8E-A73A-EDA367A6FDA2}"/>
              </a:ext>
            </a:extLst>
          </p:cNvPr>
          <p:cNvSpPr txBox="1">
            <a:spLocks noGrp="1"/>
          </p:cNvSpPr>
          <p:nvPr>
            <p:ph type="ftr" sz="quarter" idx="9"/>
          </p:nvPr>
        </p:nvSpPr>
        <p:spPr/>
        <p:txBody>
          <a:bodyPr/>
          <a:lstStyle>
            <a:lvl1pPr>
              <a:defRPr/>
            </a:lvl1pPr>
          </a:lstStyle>
          <a:p>
            <a:pPr lvl="0"/>
            <a:endParaRPr lang="pl-PL"/>
          </a:p>
        </p:txBody>
      </p:sp>
      <p:sp>
        <p:nvSpPr>
          <p:cNvPr id="9" name="Slide Number Placeholder 8">
            <a:extLst>
              <a:ext uri="{FF2B5EF4-FFF2-40B4-BE49-F238E27FC236}">
                <a16:creationId xmlns:a16="http://schemas.microsoft.com/office/drawing/2014/main" id="{B687B62B-CCB4-4243-ADDB-64893455EC24}"/>
              </a:ext>
            </a:extLst>
          </p:cNvPr>
          <p:cNvSpPr txBox="1">
            <a:spLocks noGrp="1"/>
          </p:cNvSpPr>
          <p:nvPr>
            <p:ph type="sldNum" sz="quarter" idx="8"/>
          </p:nvPr>
        </p:nvSpPr>
        <p:spPr/>
        <p:txBody>
          <a:bodyPr/>
          <a:lstStyle>
            <a:lvl1pPr>
              <a:defRPr/>
            </a:lvl1pPr>
          </a:lstStyle>
          <a:p>
            <a:pPr lvl="0"/>
            <a:fld id="{07C21E31-9519-4348-AAAA-FC8E705313E2}" type="slidenum">
              <a:t>‹#›</a:t>
            </a:fld>
            <a:endParaRPr lang="pl-PL"/>
          </a:p>
        </p:txBody>
      </p:sp>
    </p:spTree>
    <p:extLst>
      <p:ext uri="{BB962C8B-B14F-4D97-AF65-F5344CB8AC3E}">
        <p14:creationId xmlns:p14="http://schemas.microsoft.com/office/powerpoint/2010/main" val="936928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0748-775C-4614-9FAF-025164C5C33B}"/>
              </a:ext>
            </a:extLst>
          </p:cNvPr>
          <p:cNvSpPr txBox="1">
            <a:spLocks noGrp="1"/>
          </p:cNvSpPr>
          <p:nvPr>
            <p:ph type="title"/>
          </p:nvPr>
        </p:nvSpPr>
        <p:spPr/>
        <p:txBody>
          <a:bodyPr/>
          <a:lstStyle>
            <a:lvl1pPr>
              <a:defRPr/>
            </a:lvl1pPr>
          </a:lstStyle>
          <a:p>
            <a:pPr lvl="0"/>
            <a:r>
              <a:rPr lang="pl-PL"/>
              <a:t>Kliknij, aby edytować styl</a:t>
            </a:r>
            <a:endParaRPr lang="en-US"/>
          </a:p>
        </p:txBody>
      </p:sp>
      <p:sp>
        <p:nvSpPr>
          <p:cNvPr id="3" name="Date Placeholder 2">
            <a:extLst>
              <a:ext uri="{FF2B5EF4-FFF2-40B4-BE49-F238E27FC236}">
                <a16:creationId xmlns:a16="http://schemas.microsoft.com/office/drawing/2014/main" id="{63668CBD-66FF-4BA0-B458-4CA717BE3556}"/>
              </a:ext>
            </a:extLst>
          </p:cNvPr>
          <p:cNvSpPr txBox="1">
            <a:spLocks noGrp="1"/>
          </p:cNvSpPr>
          <p:nvPr>
            <p:ph type="dt" sz="half" idx="7"/>
          </p:nvPr>
        </p:nvSpPr>
        <p:spPr/>
        <p:txBody>
          <a:bodyPr/>
          <a:lstStyle>
            <a:lvl1pPr>
              <a:defRPr/>
            </a:lvl1pPr>
          </a:lstStyle>
          <a:p>
            <a:pPr lvl="0"/>
            <a:fld id="{3AF9B162-000D-4C07-A473-D16B5141ACF7}" type="datetime1">
              <a:rPr lang="pl-PL"/>
              <a:pPr lvl="0"/>
              <a:t>21.10.2024</a:t>
            </a:fld>
            <a:endParaRPr lang="pl-PL"/>
          </a:p>
        </p:txBody>
      </p:sp>
      <p:sp>
        <p:nvSpPr>
          <p:cNvPr id="4" name="Footer Placeholder 3">
            <a:extLst>
              <a:ext uri="{FF2B5EF4-FFF2-40B4-BE49-F238E27FC236}">
                <a16:creationId xmlns:a16="http://schemas.microsoft.com/office/drawing/2014/main" id="{47644835-1A34-40DD-B62D-EA972B339991}"/>
              </a:ext>
            </a:extLst>
          </p:cNvPr>
          <p:cNvSpPr txBox="1">
            <a:spLocks noGrp="1"/>
          </p:cNvSpPr>
          <p:nvPr>
            <p:ph type="ftr" sz="quarter" idx="9"/>
          </p:nvPr>
        </p:nvSpPr>
        <p:spPr/>
        <p:txBody>
          <a:bodyPr/>
          <a:lstStyle>
            <a:lvl1pPr>
              <a:defRPr/>
            </a:lvl1pPr>
          </a:lstStyle>
          <a:p>
            <a:pPr lvl="0"/>
            <a:endParaRPr lang="pl-PL"/>
          </a:p>
        </p:txBody>
      </p:sp>
      <p:sp>
        <p:nvSpPr>
          <p:cNvPr id="5" name="Slide Number Placeholder 4">
            <a:extLst>
              <a:ext uri="{FF2B5EF4-FFF2-40B4-BE49-F238E27FC236}">
                <a16:creationId xmlns:a16="http://schemas.microsoft.com/office/drawing/2014/main" id="{757077D0-7145-453A-9995-6F9BDD83DAF3}"/>
              </a:ext>
            </a:extLst>
          </p:cNvPr>
          <p:cNvSpPr txBox="1">
            <a:spLocks noGrp="1"/>
          </p:cNvSpPr>
          <p:nvPr>
            <p:ph type="sldNum" sz="quarter" idx="8"/>
          </p:nvPr>
        </p:nvSpPr>
        <p:spPr/>
        <p:txBody>
          <a:bodyPr/>
          <a:lstStyle>
            <a:lvl1pPr>
              <a:defRPr/>
            </a:lvl1pPr>
          </a:lstStyle>
          <a:p>
            <a:pPr lvl="0"/>
            <a:fld id="{09A5FCAB-ECFF-4532-9AA8-ECE4329CCD58}" type="slidenum">
              <a:t>‹#›</a:t>
            </a:fld>
            <a:endParaRPr lang="pl-PL"/>
          </a:p>
        </p:txBody>
      </p:sp>
    </p:spTree>
    <p:extLst>
      <p:ext uri="{BB962C8B-B14F-4D97-AF65-F5344CB8AC3E}">
        <p14:creationId xmlns:p14="http://schemas.microsoft.com/office/powerpoint/2010/main" val="993335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0376EA-C625-47AE-88C5-E7718B53DA5E}"/>
              </a:ext>
            </a:extLst>
          </p:cNvPr>
          <p:cNvSpPr txBox="1">
            <a:spLocks noGrp="1"/>
          </p:cNvSpPr>
          <p:nvPr>
            <p:ph type="dt" sz="half" idx="7"/>
          </p:nvPr>
        </p:nvSpPr>
        <p:spPr/>
        <p:txBody>
          <a:bodyPr/>
          <a:lstStyle>
            <a:lvl1pPr>
              <a:defRPr/>
            </a:lvl1pPr>
          </a:lstStyle>
          <a:p>
            <a:pPr lvl="0"/>
            <a:fld id="{AE27CD79-789C-4CAB-B976-EF3719AB0477}" type="datetime1">
              <a:rPr lang="pl-PL"/>
              <a:pPr lvl="0"/>
              <a:t>21.10.2024</a:t>
            </a:fld>
            <a:endParaRPr lang="pl-PL"/>
          </a:p>
        </p:txBody>
      </p:sp>
      <p:sp>
        <p:nvSpPr>
          <p:cNvPr id="3" name="Footer Placeholder 2">
            <a:extLst>
              <a:ext uri="{FF2B5EF4-FFF2-40B4-BE49-F238E27FC236}">
                <a16:creationId xmlns:a16="http://schemas.microsoft.com/office/drawing/2014/main" id="{DC5B8090-2E8F-4FE1-9778-2C7AB08E2D22}"/>
              </a:ext>
            </a:extLst>
          </p:cNvPr>
          <p:cNvSpPr txBox="1">
            <a:spLocks noGrp="1"/>
          </p:cNvSpPr>
          <p:nvPr>
            <p:ph type="ftr" sz="quarter" idx="9"/>
          </p:nvPr>
        </p:nvSpPr>
        <p:spPr/>
        <p:txBody>
          <a:bodyPr/>
          <a:lstStyle>
            <a:lvl1pPr>
              <a:defRPr/>
            </a:lvl1pPr>
          </a:lstStyle>
          <a:p>
            <a:pPr lvl="0"/>
            <a:endParaRPr lang="pl-PL"/>
          </a:p>
        </p:txBody>
      </p:sp>
      <p:sp>
        <p:nvSpPr>
          <p:cNvPr id="4" name="Slide Number Placeholder 3">
            <a:extLst>
              <a:ext uri="{FF2B5EF4-FFF2-40B4-BE49-F238E27FC236}">
                <a16:creationId xmlns:a16="http://schemas.microsoft.com/office/drawing/2014/main" id="{47DBD7A8-8998-428F-BAA1-CF9A070A9AA9}"/>
              </a:ext>
            </a:extLst>
          </p:cNvPr>
          <p:cNvSpPr txBox="1">
            <a:spLocks noGrp="1"/>
          </p:cNvSpPr>
          <p:nvPr>
            <p:ph type="sldNum" sz="quarter" idx="8"/>
          </p:nvPr>
        </p:nvSpPr>
        <p:spPr/>
        <p:txBody>
          <a:bodyPr/>
          <a:lstStyle>
            <a:lvl1pPr>
              <a:defRPr/>
            </a:lvl1pPr>
          </a:lstStyle>
          <a:p>
            <a:pPr lvl="0"/>
            <a:fld id="{71A2E21F-7329-4530-8BBC-65531E550E86}" type="slidenum">
              <a:t>‹#›</a:t>
            </a:fld>
            <a:endParaRPr lang="pl-PL"/>
          </a:p>
        </p:txBody>
      </p:sp>
    </p:spTree>
    <p:extLst>
      <p:ext uri="{BB962C8B-B14F-4D97-AF65-F5344CB8AC3E}">
        <p14:creationId xmlns:p14="http://schemas.microsoft.com/office/powerpoint/2010/main" val="209637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2F084-2313-49AD-A4FF-0186A96694D3}"/>
              </a:ext>
            </a:extLst>
          </p:cNvPr>
          <p:cNvSpPr txBox="1">
            <a:spLocks noGrp="1"/>
          </p:cNvSpPr>
          <p:nvPr>
            <p:ph type="title"/>
          </p:nvPr>
        </p:nvSpPr>
        <p:spPr>
          <a:xfrm>
            <a:off x="839784" y="457200"/>
            <a:ext cx="3932240" cy="1600200"/>
          </a:xfrm>
        </p:spPr>
        <p:txBody>
          <a:bodyPr anchor="b"/>
          <a:lstStyle>
            <a:lvl1pPr>
              <a:defRPr sz="3200"/>
            </a:lvl1pPr>
          </a:lstStyle>
          <a:p>
            <a:pPr lvl="0"/>
            <a:r>
              <a:rPr lang="pl-PL"/>
              <a:t>Kliknij, aby edytować styl</a:t>
            </a:r>
            <a:endParaRPr lang="en-US"/>
          </a:p>
        </p:txBody>
      </p:sp>
      <p:sp>
        <p:nvSpPr>
          <p:cNvPr id="3" name="Content Placeholder 2">
            <a:extLst>
              <a:ext uri="{FF2B5EF4-FFF2-40B4-BE49-F238E27FC236}">
                <a16:creationId xmlns:a16="http://schemas.microsoft.com/office/drawing/2014/main" id="{A517948E-405D-4BA0-826D-DF944A35AC02}"/>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Text Placeholder 3">
            <a:extLst>
              <a:ext uri="{FF2B5EF4-FFF2-40B4-BE49-F238E27FC236}">
                <a16:creationId xmlns:a16="http://schemas.microsoft.com/office/drawing/2014/main" id="{F20F83A8-54A2-44D4-83A4-D727E62CD901}"/>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pl-PL"/>
              <a:t>Edytuj style wzorca tekstu</a:t>
            </a:r>
          </a:p>
        </p:txBody>
      </p:sp>
      <p:sp>
        <p:nvSpPr>
          <p:cNvPr id="5" name="Date Placeholder 4">
            <a:extLst>
              <a:ext uri="{FF2B5EF4-FFF2-40B4-BE49-F238E27FC236}">
                <a16:creationId xmlns:a16="http://schemas.microsoft.com/office/drawing/2014/main" id="{03A59398-531C-4084-8CF7-E1FF2001A7C8}"/>
              </a:ext>
            </a:extLst>
          </p:cNvPr>
          <p:cNvSpPr txBox="1">
            <a:spLocks noGrp="1"/>
          </p:cNvSpPr>
          <p:nvPr>
            <p:ph type="dt" sz="half" idx="7"/>
          </p:nvPr>
        </p:nvSpPr>
        <p:spPr/>
        <p:txBody>
          <a:bodyPr/>
          <a:lstStyle>
            <a:lvl1pPr>
              <a:defRPr/>
            </a:lvl1pPr>
          </a:lstStyle>
          <a:p>
            <a:pPr lvl="0"/>
            <a:fld id="{B2ADB703-97FD-417D-A2E8-0D7F4A2A32B7}" type="datetime1">
              <a:rPr lang="pl-PL"/>
              <a:pPr lvl="0"/>
              <a:t>21.10.2024</a:t>
            </a:fld>
            <a:endParaRPr lang="pl-PL"/>
          </a:p>
        </p:txBody>
      </p:sp>
      <p:sp>
        <p:nvSpPr>
          <p:cNvPr id="6" name="Footer Placeholder 5">
            <a:extLst>
              <a:ext uri="{FF2B5EF4-FFF2-40B4-BE49-F238E27FC236}">
                <a16:creationId xmlns:a16="http://schemas.microsoft.com/office/drawing/2014/main" id="{6373B884-0A86-4E58-A730-EED3517C3759}"/>
              </a:ext>
            </a:extLst>
          </p:cNvPr>
          <p:cNvSpPr txBox="1">
            <a:spLocks noGrp="1"/>
          </p:cNvSpPr>
          <p:nvPr>
            <p:ph type="ftr" sz="quarter" idx="9"/>
          </p:nvPr>
        </p:nvSpPr>
        <p:spPr/>
        <p:txBody>
          <a:bodyPr/>
          <a:lstStyle>
            <a:lvl1pPr>
              <a:defRPr/>
            </a:lvl1pPr>
          </a:lstStyle>
          <a:p>
            <a:pPr lvl="0"/>
            <a:endParaRPr lang="pl-PL"/>
          </a:p>
        </p:txBody>
      </p:sp>
      <p:sp>
        <p:nvSpPr>
          <p:cNvPr id="7" name="Slide Number Placeholder 6">
            <a:extLst>
              <a:ext uri="{FF2B5EF4-FFF2-40B4-BE49-F238E27FC236}">
                <a16:creationId xmlns:a16="http://schemas.microsoft.com/office/drawing/2014/main" id="{C0EFA872-C281-48C6-8245-8B812A0232A6}"/>
              </a:ext>
            </a:extLst>
          </p:cNvPr>
          <p:cNvSpPr txBox="1">
            <a:spLocks noGrp="1"/>
          </p:cNvSpPr>
          <p:nvPr>
            <p:ph type="sldNum" sz="quarter" idx="8"/>
          </p:nvPr>
        </p:nvSpPr>
        <p:spPr/>
        <p:txBody>
          <a:bodyPr/>
          <a:lstStyle>
            <a:lvl1pPr>
              <a:defRPr/>
            </a:lvl1pPr>
          </a:lstStyle>
          <a:p>
            <a:pPr lvl="0"/>
            <a:fld id="{6D841A6B-C62F-4F14-95EB-D17ACF3E356C}" type="slidenum">
              <a:t>‹#›</a:t>
            </a:fld>
            <a:endParaRPr lang="pl-PL"/>
          </a:p>
        </p:txBody>
      </p:sp>
    </p:spTree>
    <p:extLst>
      <p:ext uri="{BB962C8B-B14F-4D97-AF65-F5344CB8AC3E}">
        <p14:creationId xmlns:p14="http://schemas.microsoft.com/office/powerpoint/2010/main" val="3891631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6395-58DC-4CD6-88C1-08F171ABA42F}"/>
              </a:ext>
            </a:extLst>
          </p:cNvPr>
          <p:cNvSpPr txBox="1">
            <a:spLocks noGrp="1"/>
          </p:cNvSpPr>
          <p:nvPr>
            <p:ph type="title"/>
          </p:nvPr>
        </p:nvSpPr>
        <p:spPr>
          <a:xfrm>
            <a:off x="839784" y="457200"/>
            <a:ext cx="3932240" cy="1600200"/>
          </a:xfrm>
        </p:spPr>
        <p:txBody>
          <a:bodyPr anchor="b"/>
          <a:lstStyle>
            <a:lvl1pPr>
              <a:defRPr sz="3200"/>
            </a:lvl1pPr>
          </a:lstStyle>
          <a:p>
            <a:pPr lvl="0"/>
            <a:r>
              <a:rPr lang="pl-PL"/>
              <a:t>Kliknij, aby edytować styl</a:t>
            </a:r>
            <a:endParaRPr lang="en-US"/>
          </a:p>
        </p:txBody>
      </p:sp>
      <p:sp>
        <p:nvSpPr>
          <p:cNvPr id="3" name="Picture Placeholder 2">
            <a:extLst>
              <a:ext uri="{FF2B5EF4-FFF2-40B4-BE49-F238E27FC236}">
                <a16:creationId xmlns:a16="http://schemas.microsoft.com/office/drawing/2014/main" id="{D873DF52-68AA-4ACE-B755-923AB6A3A0EF}"/>
              </a:ext>
            </a:extLst>
          </p:cNvPr>
          <p:cNvSpPr txBox="1">
            <a:spLocks noGrp="1"/>
          </p:cNvSpPr>
          <p:nvPr>
            <p:ph type="pic" idx="1"/>
          </p:nvPr>
        </p:nvSpPr>
        <p:spPr>
          <a:xfrm>
            <a:off x="5183184" y="987423"/>
            <a:ext cx="6172200" cy="4873623"/>
          </a:xfrm>
        </p:spPr>
        <p:txBody>
          <a:bodyPr/>
          <a:lstStyle>
            <a:lvl1pPr marL="0" indent="0">
              <a:buNone/>
              <a:defRPr sz="3200"/>
            </a:lvl1pPr>
          </a:lstStyle>
          <a:p>
            <a:pPr lvl="0"/>
            <a:r>
              <a:rPr lang="pl-PL"/>
              <a:t>Kliknij ikonę, aby dodać obraz</a:t>
            </a:r>
            <a:endParaRPr lang="en-US"/>
          </a:p>
        </p:txBody>
      </p:sp>
      <p:sp>
        <p:nvSpPr>
          <p:cNvPr id="4" name="Text Placeholder 3">
            <a:extLst>
              <a:ext uri="{FF2B5EF4-FFF2-40B4-BE49-F238E27FC236}">
                <a16:creationId xmlns:a16="http://schemas.microsoft.com/office/drawing/2014/main" id="{3BD1F5BE-2D2E-4DDA-A7F3-5431DAEFB91D}"/>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pl-PL"/>
              <a:t>Edytuj style wzorca tekstu</a:t>
            </a:r>
          </a:p>
        </p:txBody>
      </p:sp>
      <p:sp>
        <p:nvSpPr>
          <p:cNvPr id="5" name="Date Placeholder 4">
            <a:extLst>
              <a:ext uri="{FF2B5EF4-FFF2-40B4-BE49-F238E27FC236}">
                <a16:creationId xmlns:a16="http://schemas.microsoft.com/office/drawing/2014/main" id="{30F1AA84-F85E-4958-BC4A-E224CD5CEACD}"/>
              </a:ext>
            </a:extLst>
          </p:cNvPr>
          <p:cNvSpPr txBox="1">
            <a:spLocks noGrp="1"/>
          </p:cNvSpPr>
          <p:nvPr>
            <p:ph type="dt" sz="half" idx="7"/>
          </p:nvPr>
        </p:nvSpPr>
        <p:spPr/>
        <p:txBody>
          <a:bodyPr/>
          <a:lstStyle>
            <a:lvl1pPr>
              <a:defRPr/>
            </a:lvl1pPr>
          </a:lstStyle>
          <a:p>
            <a:pPr lvl="0"/>
            <a:fld id="{86AF72A3-623A-42EB-8481-E0CDD235CBE2}" type="datetime1">
              <a:rPr lang="pl-PL"/>
              <a:pPr lvl="0"/>
              <a:t>21.10.2024</a:t>
            </a:fld>
            <a:endParaRPr lang="pl-PL"/>
          </a:p>
        </p:txBody>
      </p:sp>
      <p:sp>
        <p:nvSpPr>
          <p:cNvPr id="6" name="Footer Placeholder 5">
            <a:extLst>
              <a:ext uri="{FF2B5EF4-FFF2-40B4-BE49-F238E27FC236}">
                <a16:creationId xmlns:a16="http://schemas.microsoft.com/office/drawing/2014/main" id="{205E7FC7-9D31-418B-91E1-697C43FB94A0}"/>
              </a:ext>
            </a:extLst>
          </p:cNvPr>
          <p:cNvSpPr txBox="1">
            <a:spLocks noGrp="1"/>
          </p:cNvSpPr>
          <p:nvPr>
            <p:ph type="ftr" sz="quarter" idx="9"/>
          </p:nvPr>
        </p:nvSpPr>
        <p:spPr/>
        <p:txBody>
          <a:bodyPr/>
          <a:lstStyle>
            <a:lvl1pPr>
              <a:defRPr/>
            </a:lvl1pPr>
          </a:lstStyle>
          <a:p>
            <a:pPr lvl="0"/>
            <a:endParaRPr lang="pl-PL"/>
          </a:p>
        </p:txBody>
      </p:sp>
      <p:sp>
        <p:nvSpPr>
          <p:cNvPr id="7" name="Slide Number Placeholder 6">
            <a:extLst>
              <a:ext uri="{FF2B5EF4-FFF2-40B4-BE49-F238E27FC236}">
                <a16:creationId xmlns:a16="http://schemas.microsoft.com/office/drawing/2014/main" id="{A3F99896-FC0D-4F7D-8D8B-241D3D076DC4}"/>
              </a:ext>
            </a:extLst>
          </p:cNvPr>
          <p:cNvSpPr txBox="1">
            <a:spLocks noGrp="1"/>
          </p:cNvSpPr>
          <p:nvPr>
            <p:ph type="sldNum" sz="quarter" idx="8"/>
          </p:nvPr>
        </p:nvSpPr>
        <p:spPr/>
        <p:txBody>
          <a:bodyPr/>
          <a:lstStyle>
            <a:lvl1pPr>
              <a:defRPr/>
            </a:lvl1pPr>
          </a:lstStyle>
          <a:p>
            <a:pPr lvl="0"/>
            <a:fld id="{C2CCAB20-CE4D-4FA4-8BC0-8D18AC9DDCE4}" type="slidenum">
              <a:t>‹#›</a:t>
            </a:fld>
            <a:endParaRPr lang="pl-PL"/>
          </a:p>
        </p:txBody>
      </p:sp>
    </p:spTree>
    <p:extLst>
      <p:ext uri="{BB962C8B-B14F-4D97-AF65-F5344CB8AC3E}">
        <p14:creationId xmlns:p14="http://schemas.microsoft.com/office/powerpoint/2010/main" val="723041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DB2F6-F458-47F9-8D67-3B7A3475D540}"/>
              </a:ext>
            </a:extLst>
          </p:cNvPr>
          <p:cNvSpPr txBox="1">
            <a:spLocks noGrp="1"/>
          </p:cNvSpPr>
          <p:nvPr>
            <p:ph type="title"/>
          </p:nvPr>
        </p:nvSpPr>
        <p:spPr/>
        <p:txBody>
          <a:bodyPr/>
          <a:lstStyle>
            <a:lvl1pPr>
              <a:defRPr/>
            </a:lvl1pPr>
          </a:lstStyle>
          <a:p>
            <a:pPr lvl="0"/>
            <a:r>
              <a:rPr lang="pl-PL"/>
              <a:t>Kliknij, aby edytować styl</a:t>
            </a:r>
            <a:endParaRPr lang="en-US"/>
          </a:p>
        </p:txBody>
      </p:sp>
      <p:sp>
        <p:nvSpPr>
          <p:cNvPr id="3" name="Vertical Text Placeholder 2">
            <a:extLst>
              <a:ext uri="{FF2B5EF4-FFF2-40B4-BE49-F238E27FC236}">
                <a16:creationId xmlns:a16="http://schemas.microsoft.com/office/drawing/2014/main" id="{B23F32B4-C091-42FA-9BF3-A5E719FBCF02}"/>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D4CDAA7D-D981-48F2-8ED8-10773F2D468B}"/>
              </a:ext>
            </a:extLst>
          </p:cNvPr>
          <p:cNvSpPr txBox="1">
            <a:spLocks noGrp="1"/>
          </p:cNvSpPr>
          <p:nvPr>
            <p:ph type="dt" sz="half" idx="7"/>
          </p:nvPr>
        </p:nvSpPr>
        <p:spPr/>
        <p:txBody>
          <a:bodyPr/>
          <a:lstStyle>
            <a:lvl1pPr>
              <a:defRPr/>
            </a:lvl1pPr>
          </a:lstStyle>
          <a:p>
            <a:pPr lvl="0"/>
            <a:fld id="{3131311B-171F-4C26-B254-D866712CEB5C}" type="datetime1">
              <a:rPr lang="pl-PL"/>
              <a:pPr lvl="0"/>
              <a:t>21.10.2024</a:t>
            </a:fld>
            <a:endParaRPr lang="pl-PL"/>
          </a:p>
        </p:txBody>
      </p:sp>
      <p:sp>
        <p:nvSpPr>
          <p:cNvPr id="5" name="Footer Placeholder 4">
            <a:extLst>
              <a:ext uri="{FF2B5EF4-FFF2-40B4-BE49-F238E27FC236}">
                <a16:creationId xmlns:a16="http://schemas.microsoft.com/office/drawing/2014/main" id="{E1D540C1-BAE6-4340-BF38-C91076774B32}"/>
              </a:ext>
            </a:extLst>
          </p:cNvPr>
          <p:cNvSpPr txBox="1">
            <a:spLocks noGrp="1"/>
          </p:cNvSpPr>
          <p:nvPr>
            <p:ph type="ftr" sz="quarter" idx="9"/>
          </p:nvPr>
        </p:nvSpPr>
        <p:spPr/>
        <p:txBody>
          <a:bodyPr/>
          <a:lstStyle>
            <a:lvl1pPr>
              <a:defRPr/>
            </a:lvl1pPr>
          </a:lstStyle>
          <a:p>
            <a:pPr lvl="0"/>
            <a:endParaRPr lang="pl-PL"/>
          </a:p>
        </p:txBody>
      </p:sp>
      <p:sp>
        <p:nvSpPr>
          <p:cNvPr id="6" name="Slide Number Placeholder 5">
            <a:extLst>
              <a:ext uri="{FF2B5EF4-FFF2-40B4-BE49-F238E27FC236}">
                <a16:creationId xmlns:a16="http://schemas.microsoft.com/office/drawing/2014/main" id="{839B16C4-5105-4E7C-8C07-A6537F95FCA5}"/>
              </a:ext>
            </a:extLst>
          </p:cNvPr>
          <p:cNvSpPr txBox="1">
            <a:spLocks noGrp="1"/>
          </p:cNvSpPr>
          <p:nvPr>
            <p:ph type="sldNum" sz="quarter" idx="8"/>
          </p:nvPr>
        </p:nvSpPr>
        <p:spPr/>
        <p:txBody>
          <a:bodyPr/>
          <a:lstStyle>
            <a:lvl1pPr>
              <a:defRPr/>
            </a:lvl1pPr>
          </a:lstStyle>
          <a:p>
            <a:pPr lvl="0"/>
            <a:fld id="{930AAD5E-3C2B-4D2D-BBF7-4B4499D619AE}" type="slidenum">
              <a:t>‹#›</a:t>
            </a:fld>
            <a:endParaRPr lang="pl-PL"/>
          </a:p>
        </p:txBody>
      </p:sp>
    </p:spTree>
    <p:extLst>
      <p:ext uri="{BB962C8B-B14F-4D97-AF65-F5344CB8AC3E}">
        <p14:creationId xmlns:p14="http://schemas.microsoft.com/office/powerpoint/2010/main" val="4091195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0364A-C019-4735-9610-91B9DBC9E874}"/>
              </a:ext>
            </a:extLst>
          </p:cNvPr>
          <p:cNvSpPr txBox="1">
            <a:spLocks noGrp="1"/>
          </p:cNvSpPr>
          <p:nvPr>
            <p:ph type="title" orient="vert"/>
          </p:nvPr>
        </p:nvSpPr>
        <p:spPr>
          <a:xfrm>
            <a:off x="8724903" y="365129"/>
            <a:ext cx="2628899" cy="5811834"/>
          </a:xfrm>
        </p:spPr>
        <p:txBody>
          <a:bodyPr vert="eaVert"/>
          <a:lstStyle>
            <a:lvl1pPr>
              <a:defRPr/>
            </a:lvl1pPr>
          </a:lstStyle>
          <a:p>
            <a:pPr lvl="0"/>
            <a:r>
              <a:rPr lang="pl-PL"/>
              <a:t>Kliknij, aby edytować styl</a:t>
            </a:r>
            <a:endParaRPr lang="en-US"/>
          </a:p>
        </p:txBody>
      </p:sp>
      <p:sp>
        <p:nvSpPr>
          <p:cNvPr id="3" name="Vertical Text Placeholder 2">
            <a:extLst>
              <a:ext uri="{FF2B5EF4-FFF2-40B4-BE49-F238E27FC236}">
                <a16:creationId xmlns:a16="http://schemas.microsoft.com/office/drawing/2014/main" id="{097881E5-6EF6-4C54-989B-1199A33AC323}"/>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953D6765-C99F-41D8-93AC-5A530776B12F}"/>
              </a:ext>
            </a:extLst>
          </p:cNvPr>
          <p:cNvSpPr txBox="1">
            <a:spLocks noGrp="1"/>
          </p:cNvSpPr>
          <p:nvPr>
            <p:ph type="dt" sz="half" idx="7"/>
          </p:nvPr>
        </p:nvSpPr>
        <p:spPr/>
        <p:txBody>
          <a:bodyPr/>
          <a:lstStyle>
            <a:lvl1pPr>
              <a:defRPr/>
            </a:lvl1pPr>
          </a:lstStyle>
          <a:p>
            <a:pPr lvl="0"/>
            <a:fld id="{3934FAC4-B235-4989-B2D1-38A7194652C8}" type="datetime1">
              <a:rPr lang="pl-PL"/>
              <a:pPr lvl="0"/>
              <a:t>21.10.2024</a:t>
            </a:fld>
            <a:endParaRPr lang="pl-PL"/>
          </a:p>
        </p:txBody>
      </p:sp>
      <p:sp>
        <p:nvSpPr>
          <p:cNvPr id="5" name="Footer Placeholder 4">
            <a:extLst>
              <a:ext uri="{FF2B5EF4-FFF2-40B4-BE49-F238E27FC236}">
                <a16:creationId xmlns:a16="http://schemas.microsoft.com/office/drawing/2014/main" id="{57926615-322B-44AA-911E-CCCE837AA295}"/>
              </a:ext>
            </a:extLst>
          </p:cNvPr>
          <p:cNvSpPr txBox="1">
            <a:spLocks noGrp="1"/>
          </p:cNvSpPr>
          <p:nvPr>
            <p:ph type="ftr" sz="quarter" idx="9"/>
          </p:nvPr>
        </p:nvSpPr>
        <p:spPr/>
        <p:txBody>
          <a:bodyPr/>
          <a:lstStyle>
            <a:lvl1pPr>
              <a:defRPr/>
            </a:lvl1pPr>
          </a:lstStyle>
          <a:p>
            <a:pPr lvl="0"/>
            <a:endParaRPr lang="pl-PL"/>
          </a:p>
        </p:txBody>
      </p:sp>
      <p:sp>
        <p:nvSpPr>
          <p:cNvPr id="6" name="Slide Number Placeholder 5">
            <a:extLst>
              <a:ext uri="{FF2B5EF4-FFF2-40B4-BE49-F238E27FC236}">
                <a16:creationId xmlns:a16="http://schemas.microsoft.com/office/drawing/2014/main" id="{A0A0A1BD-95D6-4F11-B885-131564124EE9}"/>
              </a:ext>
            </a:extLst>
          </p:cNvPr>
          <p:cNvSpPr txBox="1">
            <a:spLocks noGrp="1"/>
          </p:cNvSpPr>
          <p:nvPr>
            <p:ph type="sldNum" sz="quarter" idx="8"/>
          </p:nvPr>
        </p:nvSpPr>
        <p:spPr/>
        <p:txBody>
          <a:bodyPr/>
          <a:lstStyle>
            <a:lvl1pPr>
              <a:defRPr/>
            </a:lvl1pPr>
          </a:lstStyle>
          <a:p>
            <a:pPr lvl="0"/>
            <a:fld id="{828E031E-E46A-4250-9D78-84ED333982B0}" type="slidenum">
              <a:t>‹#›</a:t>
            </a:fld>
            <a:endParaRPr lang="pl-PL"/>
          </a:p>
        </p:txBody>
      </p:sp>
    </p:spTree>
    <p:extLst>
      <p:ext uri="{BB962C8B-B14F-4D97-AF65-F5344CB8AC3E}">
        <p14:creationId xmlns:p14="http://schemas.microsoft.com/office/powerpoint/2010/main" val="3921304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6C510B-B481-412C-A9FC-04A918FABBCA}"/>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pl-PL"/>
              <a:t>Kliknij, aby edytować styl</a:t>
            </a:r>
            <a:endParaRPr lang="en-US"/>
          </a:p>
        </p:txBody>
      </p:sp>
      <p:sp>
        <p:nvSpPr>
          <p:cNvPr id="3" name="Text Placeholder 2">
            <a:extLst>
              <a:ext uri="{FF2B5EF4-FFF2-40B4-BE49-F238E27FC236}">
                <a16:creationId xmlns:a16="http://schemas.microsoft.com/office/drawing/2014/main" id="{5E2E55BF-BAC6-46A0-A152-83DEC71A59A1}"/>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89B9D526-F01C-4A95-BD79-BE7AE5D4244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fld id="{1524DF08-0E50-48B9-8193-2D5270C18A3D}" type="datetime1">
              <a:rPr lang="pl-PL"/>
              <a:pPr lvl="0"/>
              <a:t>21.10.2024</a:t>
            </a:fld>
            <a:endParaRPr lang="pl-PL"/>
          </a:p>
        </p:txBody>
      </p:sp>
      <p:sp>
        <p:nvSpPr>
          <p:cNvPr id="5" name="Footer Placeholder 4">
            <a:extLst>
              <a:ext uri="{FF2B5EF4-FFF2-40B4-BE49-F238E27FC236}">
                <a16:creationId xmlns:a16="http://schemas.microsoft.com/office/drawing/2014/main" id="{75C42083-75D4-4DCF-A31F-761964F13FF4}"/>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endParaRPr lang="pl-PL"/>
          </a:p>
        </p:txBody>
      </p:sp>
      <p:sp>
        <p:nvSpPr>
          <p:cNvPr id="6" name="Slide Number Placeholder 5">
            <a:extLst>
              <a:ext uri="{FF2B5EF4-FFF2-40B4-BE49-F238E27FC236}">
                <a16:creationId xmlns:a16="http://schemas.microsoft.com/office/drawing/2014/main" id="{07063AFD-ADD3-473D-A313-040AEBD51F62}"/>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fld id="{C2A3BE29-7F7D-4662-8143-42FF80D4CBEC}" type="slidenum">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pl-PL"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pl-PL"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pl-PL"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pl-PL"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pl-PL"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pl-PL"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diagramDrawing" Target="../diagrams/drawing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Colors" Target="../diagrams/colors4.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diagramQuickStyle" Target="../diagrams/quickStyle4.xml"/><Relationship Id="rId5" Type="http://schemas.openxmlformats.org/officeDocument/2006/relationships/diagramQuickStyle" Target="../diagrams/quickStyle3.xml"/><Relationship Id="rId10" Type="http://schemas.openxmlformats.org/officeDocument/2006/relationships/diagramLayout" Target="../diagrams/layout4.xml"/><Relationship Id="rId4" Type="http://schemas.openxmlformats.org/officeDocument/2006/relationships/diagramLayout" Target="../diagrams/layout3.xml"/><Relationship Id="rId9" Type="http://schemas.openxmlformats.org/officeDocument/2006/relationships/diagramData" Target="../diagrams/data4.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5.jpeg"/><Relationship Id="rId18" Type="http://schemas.microsoft.com/office/2007/relationships/diagramDrawing" Target="../diagrams/drawing7.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17" Type="http://schemas.openxmlformats.org/officeDocument/2006/relationships/diagramColors" Target="../diagrams/colors7.xml"/><Relationship Id="rId2" Type="http://schemas.openxmlformats.org/officeDocument/2006/relationships/image" Target="../media/image2.png"/><Relationship Id="rId16" Type="http://schemas.openxmlformats.org/officeDocument/2006/relationships/diagramQuickStyle" Target="../diagrams/quickStyle7.xml"/><Relationship Id="rId1" Type="http://schemas.openxmlformats.org/officeDocument/2006/relationships/slideLayout" Target="../slideLayouts/slideLayout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Layout" Target="../diagrams/layout7.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Data" Target="../diagrams/data7.xml"/></Relationships>
</file>

<file path=ppt/slides/_rels/slide6.xml.rels><?xml version="1.0" encoding="UTF-8" standalone="yes"?>
<Relationships xmlns="http://schemas.openxmlformats.org/package/2006/relationships"><Relationship Id="rId8" Type="http://schemas.microsoft.com/office/2007/relationships/diagramDrawing" Target="../diagrams/drawing8.xml"/><Relationship Id="rId13" Type="http://schemas.microsoft.com/office/2007/relationships/diagramDrawing" Target="../diagrams/drawing9.xml"/><Relationship Id="rId3" Type="http://schemas.openxmlformats.org/officeDocument/2006/relationships/image" Target="../media/image2.png"/><Relationship Id="rId7" Type="http://schemas.openxmlformats.org/officeDocument/2006/relationships/diagramColors" Target="../diagrams/colors8.xml"/><Relationship Id="rId12" Type="http://schemas.openxmlformats.org/officeDocument/2006/relationships/diagramColors" Target="../diagrams/colors9.xml"/><Relationship Id="rId2" Type="http://schemas.openxmlformats.org/officeDocument/2006/relationships/notesSlide" Target="../notesSlides/notesSlide1.xml"/><Relationship Id="rId16"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diagramQuickStyle" Target="../diagrams/quickStyle8.xml"/><Relationship Id="rId11" Type="http://schemas.openxmlformats.org/officeDocument/2006/relationships/diagramQuickStyle" Target="../diagrams/quickStyle9.xml"/><Relationship Id="rId5" Type="http://schemas.openxmlformats.org/officeDocument/2006/relationships/diagramLayout" Target="../diagrams/layout8.xml"/><Relationship Id="rId15" Type="http://schemas.openxmlformats.org/officeDocument/2006/relationships/image" Target="../media/image7.png"/><Relationship Id="rId10" Type="http://schemas.openxmlformats.org/officeDocument/2006/relationships/diagramLayout" Target="../diagrams/layout9.xml"/><Relationship Id="rId4" Type="http://schemas.openxmlformats.org/officeDocument/2006/relationships/diagramData" Target="../diagrams/data8.xml"/><Relationship Id="rId9" Type="http://schemas.openxmlformats.org/officeDocument/2006/relationships/diagramData" Target="../diagrams/data9.xml"/><Relationship Id="rId14"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comments" Target="../comments/comment1.xml"/><Relationship Id="rId4" Type="http://schemas.openxmlformats.org/officeDocument/2006/relationships/diagramLayout" Target="../diagrams/layout10.xml"/><Relationship Id="rId9" Type="http://schemas.openxmlformats.org/officeDocument/2006/relationships/image" Target="../media/image10.jpg"/></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image" Target="../media/image13.jpeg"/><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image" Target="../media/image14.jpeg"/></Relationships>
</file>

<file path=ppt/slides/_rels/slide10.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png"/><Relationship Id="rId7" Type="http://schemas.openxmlformats.org/officeDocument/2006/relationships/diagramColors" Target="../diagrams/colors14.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QuickStyle" Target="../diagrams/quickStyle14.xml"/><Relationship Id="rId5" Type="http://schemas.openxmlformats.org/officeDocument/2006/relationships/diagramLayout" Target="../diagrams/layout14.xml"/><Relationship Id="rId10" Type="http://schemas.openxmlformats.org/officeDocument/2006/relationships/image" Target="../media/image16.jpg"/><Relationship Id="rId4" Type="http://schemas.openxmlformats.org/officeDocument/2006/relationships/diagramData" Target="../diagrams/data14.xml"/><Relationship Id="rId9" Type="http://schemas.openxmlformats.org/officeDocument/2006/relationships/image" Target="../media/image15.jpeg"/></Relationships>
</file>

<file path=ppt/slides/_rels/slide11.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2.png"/><Relationship Id="rId7" Type="http://schemas.openxmlformats.org/officeDocument/2006/relationships/diagramColors" Target="../diagrams/colors15.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15.xml"/><Relationship Id="rId5" Type="http://schemas.openxmlformats.org/officeDocument/2006/relationships/diagramLayout" Target="../diagrams/layout15.xml"/><Relationship Id="rId10" Type="http://schemas.openxmlformats.org/officeDocument/2006/relationships/image" Target="../media/image18.png"/><Relationship Id="rId4" Type="http://schemas.openxmlformats.org/officeDocument/2006/relationships/diagramData" Target="../diagrams/data15.xml"/><Relationship Id="rId9" Type="http://schemas.openxmlformats.org/officeDocument/2006/relationships/image" Target="../media/image17.jp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16.xml"/><Relationship Id="rId11" Type="http://schemas.openxmlformats.org/officeDocument/2006/relationships/comments" Target="../comments/comment2.xml"/><Relationship Id="rId5" Type="http://schemas.openxmlformats.org/officeDocument/2006/relationships/diagramQuickStyle" Target="../diagrams/quickStyle16.xml"/><Relationship Id="rId10" Type="http://schemas.openxmlformats.org/officeDocument/2006/relationships/image" Target="../media/image21.png"/><Relationship Id="rId4" Type="http://schemas.openxmlformats.org/officeDocument/2006/relationships/diagramLayout" Target="../diagrams/layout16.xml"/><Relationship Id="rId9"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pic>
        <p:nvPicPr>
          <p:cNvPr id="2" name="Obraz 4" descr="Obraz zawierający tekst&#10;&#10;Opis wygenerowany automatycznie">
            <a:extLst>
              <a:ext uri="{FF2B5EF4-FFF2-40B4-BE49-F238E27FC236}">
                <a16:creationId xmlns:a16="http://schemas.microsoft.com/office/drawing/2014/main" id="{E51BAE1A-D302-4DB3-9F23-E13FE6FF5009}"/>
              </a:ext>
            </a:extLst>
          </p:cNvPr>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Tytuł 1">
            <a:extLst>
              <a:ext uri="{FF2B5EF4-FFF2-40B4-BE49-F238E27FC236}">
                <a16:creationId xmlns:a16="http://schemas.microsoft.com/office/drawing/2014/main" id="{8DE9B90D-6CD5-4A5E-958D-CF26F37E2264}"/>
              </a:ext>
            </a:extLst>
          </p:cNvPr>
          <p:cNvSpPr txBox="1">
            <a:spLocks noGrp="1"/>
          </p:cNvSpPr>
          <p:nvPr>
            <p:ph type="ctrTitle"/>
          </p:nvPr>
        </p:nvSpPr>
        <p:spPr>
          <a:xfrm>
            <a:off x="1046594" y="3429000"/>
            <a:ext cx="5049408" cy="1605658"/>
          </a:xfrm>
        </p:spPr>
        <p:txBody>
          <a:bodyPr anchorCtr="0"/>
          <a:lstStyle/>
          <a:p>
            <a:pPr lvl="0" algn="l">
              <a:lnSpc>
                <a:spcPct val="100000"/>
              </a:lnSpc>
            </a:pPr>
            <a:r>
              <a:rPr lang="en-US" sz="2400" dirty="0">
                <a:latin typeface="Open Sans Light" pitchFamily="34"/>
                <a:ea typeface="Open Sans Light" pitchFamily="34"/>
                <a:cs typeface="Open Sans Light" pitchFamily="34"/>
              </a:rPr>
              <a:t>Involving the citizens into participatory budget</a:t>
            </a:r>
            <a:endParaRPr lang="pl-PL" sz="2400" dirty="0">
              <a:latin typeface="Open Sans bold" pitchFamily="34"/>
              <a:ea typeface="Open Sans bold" pitchFamily="34"/>
              <a:cs typeface="Open Sans bold" pitchFamily="34"/>
            </a:endParaRPr>
          </a:p>
        </p:txBody>
      </p:sp>
      <p:sp>
        <p:nvSpPr>
          <p:cNvPr id="4" name="Podtytuł 2">
            <a:extLst>
              <a:ext uri="{FF2B5EF4-FFF2-40B4-BE49-F238E27FC236}">
                <a16:creationId xmlns:a16="http://schemas.microsoft.com/office/drawing/2014/main" id="{1D73D17E-92BB-4606-AD34-639C402B95B6}"/>
              </a:ext>
            </a:extLst>
          </p:cNvPr>
          <p:cNvSpPr txBox="1">
            <a:spLocks noGrp="1"/>
          </p:cNvSpPr>
          <p:nvPr>
            <p:ph type="subTitle" idx="1"/>
          </p:nvPr>
        </p:nvSpPr>
        <p:spPr>
          <a:xfrm>
            <a:off x="1046594" y="5369329"/>
            <a:ext cx="4004340" cy="1062240"/>
          </a:xfrm>
        </p:spPr>
        <p:txBody>
          <a:bodyPr anchorCtr="0"/>
          <a:lstStyle/>
          <a:p>
            <a:pPr lvl="0" algn="l"/>
            <a:endParaRPr lang="pl-PL" sz="1400" dirty="0">
              <a:solidFill>
                <a:srgbClr val="E51A26"/>
              </a:solidFill>
              <a:latin typeface="Open Sans Semibold" pitchFamily="34"/>
              <a:ea typeface="Open Sans Semibold" pitchFamily="34"/>
              <a:cs typeface="Open Sans Semibold" pitchFamily="34"/>
            </a:endParaRPr>
          </a:p>
          <a:p>
            <a:pPr lvl="0" algn="l"/>
            <a:r>
              <a:rPr lang="pl-PL" sz="1400" dirty="0">
                <a:solidFill>
                  <a:srgbClr val="E51A26"/>
                </a:solidFill>
                <a:latin typeface="Open Sans Semibold" pitchFamily="34"/>
                <a:ea typeface="Open Sans Semibold" pitchFamily="34"/>
                <a:cs typeface="Open Sans Semibold" pitchFamily="34"/>
              </a:rPr>
              <a:t>Gdański Zarząd Dróg i Zieleni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121">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2"/>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Involving the citizens into participatory budget</a:t>
            </a:r>
            <a:endParaRPr lang="pl-PL" sz="1600" dirty="0">
              <a:solidFill>
                <a:srgbClr val="E51A26"/>
              </a:solidFill>
              <a:latin typeface="Open Sans bold" pitchFamily="34"/>
              <a:ea typeface="Open Sans bold" pitchFamily="34"/>
              <a:cs typeface="Open Sans bold" pitchFamily="34"/>
            </a:endParaRPr>
          </a:p>
          <a:p>
            <a:pPr lvl="0">
              <a:lnSpc>
                <a:spcPct val="90000"/>
              </a:lnSpc>
              <a:defRPr sz="1800" b="0" i="0" u="none" strike="noStrike" kern="0" cap="none" spc="0" baseline="0">
                <a:solidFill>
                  <a:srgbClr val="000000"/>
                </a:solidFill>
                <a:uFillTx/>
              </a:defRPr>
            </a:pPr>
            <a:endParaRPr lang="pl-PL" sz="1600" b="0" i="0" u="none" strike="noStrike" kern="0" cap="none" spc="0" baseline="0" dirty="0">
              <a:solidFill>
                <a:srgbClr val="E51A26"/>
              </a:solidFill>
              <a:uFillTx/>
              <a:latin typeface="Open Sans bold" pitchFamily="34"/>
              <a:ea typeface="Open Sans bold" pitchFamily="34"/>
              <a:cs typeface="Open Sans bold" pitchFamily="34"/>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25" name="Diagram 24">
            <a:extLst>
              <a:ext uri="{FF2B5EF4-FFF2-40B4-BE49-F238E27FC236}">
                <a16:creationId xmlns:a16="http://schemas.microsoft.com/office/drawing/2014/main" id="{8166F9B4-14D0-42E9-9500-87C464939D7D}"/>
              </a:ext>
            </a:extLst>
          </p:cNvPr>
          <p:cNvGraphicFramePr/>
          <p:nvPr>
            <p:extLst>
              <p:ext uri="{D42A27DB-BD31-4B8C-83A1-F6EECF244321}">
                <p14:modId xmlns:p14="http://schemas.microsoft.com/office/powerpoint/2010/main" val="1181472579"/>
              </p:ext>
            </p:extLst>
          </p:nvPr>
        </p:nvGraphicFramePr>
        <p:xfrm>
          <a:off x="720757" y="2052173"/>
          <a:ext cx="6096000" cy="2086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https://gdansk.ardvote.pl/_nuxt/img/BANER_1140_180-02.66a9624.png">
            <a:extLst>
              <a:ext uri="{FF2B5EF4-FFF2-40B4-BE49-F238E27FC236}">
                <a16:creationId xmlns:a16="http://schemas.microsoft.com/office/drawing/2014/main" id="{DB75902B-FC73-426B-9D81-919A17B434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471425"/>
            <a:ext cx="11152094" cy="17613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2"/>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Involving the citizens into participatory budget</a:t>
            </a:r>
            <a:endParaRPr lang="pl-PL" sz="1600" dirty="0">
              <a:solidFill>
                <a:srgbClr val="E51A26"/>
              </a:solidFill>
              <a:latin typeface="Open Sans bold" pitchFamily="34"/>
              <a:ea typeface="Open Sans bold" pitchFamily="34"/>
              <a:cs typeface="Open Sans bold" pitchFamily="34"/>
            </a:endParaRPr>
          </a:p>
          <a:p>
            <a:pPr lvl="0">
              <a:lnSpc>
                <a:spcPct val="90000"/>
              </a:lnSpc>
              <a:defRPr sz="1800" b="0" i="0" u="none" strike="noStrike" kern="0" cap="none" spc="0" baseline="0">
                <a:solidFill>
                  <a:srgbClr val="000000"/>
                </a:solidFill>
                <a:uFillTx/>
              </a:defRPr>
            </a:pPr>
            <a:endParaRPr lang="pl-PL" sz="1600" b="0" i="0" u="none" strike="noStrike" kern="0" cap="none" spc="0" baseline="0" dirty="0">
              <a:solidFill>
                <a:srgbClr val="E51A26"/>
              </a:solidFill>
              <a:uFillTx/>
              <a:latin typeface="Open Sans bold" pitchFamily="34"/>
              <a:ea typeface="Open Sans bold" pitchFamily="34"/>
              <a:cs typeface="Open Sans bold" pitchFamily="34"/>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sp>
        <p:nvSpPr>
          <p:cNvPr id="7" name="pole tekstowe 6">
            <a:extLst>
              <a:ext uri="{FF2B5EF4-FFF2-40B4-BE49-F238E27FC236}">
                <a16:creationId xmlns:a16="http://schemas.microsoft.com/office/drawing/2014/main" id="{B1713652-5B26-4382-A0AF-DC96181640BB}"/>
              </a:ext>
            </a:extLst>
          </p:cNvPr>
          <p:cNvSpPr txBox="1"/>
          <p:nvPr/>
        </p:nvSpPr>
        <p:spPr>
          <a:xfrm>
            <a:off x="1990165" y="2411506"/>
            <a:ext cx="184731" cy="369332"/>
          </a:xfrm>
          <a:prstGeom prst="rect">
            <a:avLst/>
          </a:prstGeom>
          <a:noFill/>
        </p:spPr>
        <p:txBody>
          <a:bodyPr wrap="none" rtlCol="0">
            <a:spAutoFit/>
          </a:bodyPr>
          <a:lstStyle/>
          <a:p>
            <a:endParaRPr lang="pl-PL" dirty="0"/>
          </a:p>
        </p:txBody>
      </p:sp>
      <p:graphicFrame>
        <p:nvGraphicFramePr>
          <p:cNvPr id="10" name="Diagram 9">
            <a:extLst>
              <a:ext uri="{FF2B5EF4-FFF2-40B4-BE49-F238E27FC236}">
                <a16:creationId xmlns:a16="http://schemas.microsoft.com/office/drawing/2014/main" id="{3D6F6592-2A9B-4065-9068-BF2E1979BF5A}"/>
              </a:ext>
            </a:extLst>
          </p:cNvPr>
          <p:cNvGraphicFramePr/>
          <p:nvPr>
            <p:extLst>
              <p:ext uri="{D42A27DB-BD31-4B8C-83A1-F6EECF244321}">
                <p14:modId xmlns:p14="http://schemas.microsoft.com/office/powerpoint/2010/main" val="3811286116"/>
              </p:ext>
            </p:extLst>
          </p:nvPr>
        </p:nvGraphicFramePr>
        <p:xfrm>
          <a:off x="376517" y="1075765"/>
          <a:ext cx="10739717" cy="57822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0659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2"/>
          <a:stretch>
            <a:fillRect/>
          </a:stretch>
        </p:blipFill>
        <p:spPr>
          <a:xfrm>
            <a:off x="11278" y="-17033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r>
              <a:rPr lang="pl-PL" sz="1600" kern="0" dirty="0">
                <a:solidFill>
                  <a:srgbClr val="E51A26"/>
                </a:solidFill>
                <a:latin typeface="Open Sans bold" pitchFamily="34"/>
                <a:ea typeface="Open Sans bold" pitchFamily="34"/>
                <a:cs typeface="Open Sans bold" pitchFamily="34"/>
              </a:rPr>
              <a:t>The Green </a:t>
            </a:r>
            <a:r>
              <a:rPr lang="pl-PL" sz="1600" kern="0" dirty="0" err="1">
                <a:solidFill>
                  <a:srgbClr val="E51A26"/>
                </a:solidFill>
                <a:latin typeface="Open Sans bold" pitchFamily="34"/>
                <a:ea typeface="Open Sans bold" pitchFamily="34"/>
                <a:cs typeface="Open Sans bold" pitchFamily="34"/>
              </a:rPr>
              <a:t>Citizens</a:t>
            </a:r>
            <a:r>
              <a:rPr lang="pl-PL" sz="1600" kern="0" dirty="0">
                <a:solidFill>
                  <a:srgbClr val="E51A26"/>
                </a:solidFill>
                <a:latin typeface="Open Sans bold" pitchFamily="34"/>
                <a:ea typeface="Open Sans bold" pitchFamily="34"/>
                <a:cs typeface="Open Sans bold" pitchFamily="34"/>
              </a:rPr>
              <a:t>’ Budget </a:t>
            </a:r>
          </a:p>
          <a:p>
            <a:pPr lvl="0">
              <a:lnSpc>
                <a:spcPct val="90000"/>
              </a:lnSpc>
              <a:defRPr sz="1800" b="0" i="0" u="none" strike="noStrike" kern="0" cap="none" spc="0" baseline="0">
                <a:solidFill>
                  <a:srgbClr val="000000"/>
                </a:solidFill>
                <a:uFillTx/>
              </a:defRPr>
            </a:pPr>
            <a:endParaRPr lang="pl-PL" sz="1600" b="0" i="0" u="none" strike="noStrike" kern="0" cap="none" spc="0" baseline="0" dirty="0">
              <a:solidFill>
                <a:srgbClr val="E51A26"/>
              </a:solidFill>
              <a:uFillTx/>
              <a:latin typeface="Open Sans bold" pitchFamily="34"/>
              <a:ea typeface="Open Sans bold" pitchFamily="34"/>
              <a:cs typeface="Open Sans bold" pitchFamily="34"/>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6" name="Diagram 5">
            <a:extLst>
              <a:ext uri="{FF2B5EF4-FFF2-40B4-BE49-F238E27FC236}">
                <a16:creationId xmlns:a16="http://schemas.microsoft.com/office/drawing/2014/main" id="{5F4842AD-69F4-48C7-A404-7A4D6162A8B1}"/>
              </a:ext>
            </a:extLst>
          </p:cNvPr>
          <p:cNvGraphicFramePr/>
          <p:nvPr>
            <p:extLst>
              <p:ext uri="{D42A27DB-BD31-4B8C-83A1-F6EECF244321}">
                <p14:modId xmlns:p14="http://schemas.microsoft.com/office/powerpoint/2010/main" val="3148565654"/>
              </p:ext>
            </p:extLst>
          </p:nvPr>
        </p:nvGraphicFramePr>
        <p:xfrm>
          <a:off x="720757" y="1933307"/>
          <a:ext cx="4711855" cy="4144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Obraz 6">
            <a:extLst>
              <a:ext uri="{FF2B5EF4-FFF2-40B4-BE49-F238E27FC236}">
                <a16:creationId xmlns:a16="http://schemas.microsoft.com/office/drawing/2014/main" id="{1B1A6D06-A279-4797-8EF3-35ED9E602C24}"/>
              </a:ext>
            </a:extLst>
          </p:cNvPr>
          <p:cNvPicPr>
            <a:picLocks noChangeAspect="1"/>
          </p:cNvPicPr>
          <p:nvPr/>
        </p:nvPicPr>
        <p:blipFill>
          <a:blip r:embed="rId8"/>
          <a:stretch>
            <a:fillRect/>
          </a:stretch>
        </p:blipFill>
        <p:spPr>
          <a:xfrm>
            <a:off x="5551433" y="1589879"/>
            <a:ext cx="5602223" cy="3693459"/>
          </a:xfrm>
          <a:prstGeom prst="roundRect">
            <a:avLst/>
          </a:prstGeom>
        </p:spPr>
      </p:pic>
      <p:sp>
        <p:nvSpPr>
          <p:cNvPr id="5" name="pole tekstowe 4">
            <a:extLst>
              <a:ext uri="{FF2B5EF4-FFF2-40B4-BE49-F238E27FC236}">
                <a16:creationId xmlns:a16="http://schemas.microsoft.com/office/drawing/2014/main" id="{52220E04-E4F9-4AB2-AE83-055A6841A065}"/>
              </a:ext>
            </a:extLst>
          </p:cNvPr>
          <p:cNvSpPr txBox="1"/>
          <p:nvPr/>
        </p:nvSpPr>
        <p:spPr>
          <a:xfrm>
            <a:off x="9216463" y="5298704"/>
            <a:ext cx="1525033" cy="307777"/>
          </a:xfrm>
          <a:prstGeom prst="rect">
            <a:avLst/>
          </a:prstGeom>
          <a:noFill/>
        </p:spPr>
        <p:txBody>
          <a:bodyPr wrap="none" rtlCol="0">
            <a:spAutoFit/>
          </a:bodyPr>
          <a:lstStyle/>
          <a:p>
            <a:r>
              <a:rPr lang="pl-PL" sz="1400" i="1" dirty="0"/>
              <a:t>Zbytki/ Za Murami</a:t>
            </a:r>
          </a:p>
        </p:txBody>
      </p:sp>
      <p:graphicFrame>
        <p:nvGraphicFramePr>
          <p:cNvPr id="9" name="Diagram 8">
            <a:extLst>
              <a:ext uri="{FF2B5EF4-FFF2-40B4-BE49-F238E27FC236}">
                <a16:creationId xmlns:a16="http://schemas.microsoft.com/office/drawing/2014/main" id="{A09E8C89-CB2C-4730-80AE-7F225AAA3118}"/>
              </a:ext>
            </a:extLst>
          </p:cNvPr>
          <p:cNvGraphicFramePr/>
          <p:nvPr>
            <p:extLst>
              <p:ext uri="{D42A27DB-BD31-4B8C-83A1-F6EECF244321}">
                <p14:modId xmlns:p14="http://schemas.microsoft.com/office/powerpoint/2010/main" val="2187490001"/>
              </p:ext>
            </p:extLst>
          </p:nvPr>
        </p:nvGraphicFramePr>
        <p:xfrm>
          <a:off x="-2299307" y="5413692"/>
          <a:ext cx="10477426" cy="120771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073472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2"/>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r>
              <a:rPr lang="pl-PL" sz="1600" kern="0" dirty="0">
                <a:solidFill>
                  <a:srgbClr val="E51A26"/>
                </a:solidFill>
                <a:latin typeface="Open Sans bold" pitchFamily="34"/>
                <a:ea typeface="Open Sans bold" pitchFamily="34"/>
                <a:cs typeface="Open Sans bold" pitchFamily="34"/>
              </a:rPr>
              <a:t>The Green </a:t>
            </a:r>
            <a:r>
              <a:rPr lang="pl-PL" sz="1600" kern="0" dirty="0" err="1">
                <a:solidFill>
                  <a:srgbClr val="E51A26"/>
                </a:solidFill>
                <a:latin typeface="Open Sans bold" pitchFamily="34"/>
                <a:ea typeface="Open Sans bold" pitchFamily="34"/>
                <a:cs typeface="Open Sans bold" pitchFamily="34"/>
              </a:rPr>
              <a:t>Citizens</a:t>
            </a:r>
            <a:r>
              <a:rPr lang="pl-PL" sz="1600" kern="0" dirty="0">
                <a:solidFill>
                  <a:srgbClr val="E51A26"/>
                </a:solidFill>
                <a:latin typeface="Open Sans bold" pitchFamily="34"/>
                <a:ea typeface="Open Sans bold" pitchFamily="34"/>
                <a:cs typeface="Open Sans bold" pitchFamily="34"/>
              </a:rPr>
              <a:t>’ Budget </a:t>
            </a:r>
          </a:p>
          <a:p>
            <a:pPr lvl="0">
              <a:lnSpc>
                <a:spcPct val="90000"/>
              </a:lnSpc>
              <a:defRPr sz="1800" b="0" i="0" u="none" strike="noStrike" kern="0" cap="none" spc="0" baseline="0">
                <a:solidFill>
                  <a:srgbClr val="000000"/>
                </a:solidFill>
                <a:uFillTx/>
              </a:defRPr>
            </a:pPr>
            <a:endParaRPr lang="pl-PL" sz="1600" b="0" i="0" u="none" strike="noStrike" kern="0" cap="none" spc="0" baseline="0" dirty="0">
              <a:solidFill>
                <a:srgbClr val="E51A26"/>
              </a:solidFill>
              <a:uFillTx/>
              <a:latin typeface="Open Sans bold" pitchFamily="34"/>
              <a:ea typeface="Open Sans bold" pitchFamily="34"/>
              <a:cs typeface="Open Sans bold" pitchFamily="34"/>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6" name="Diagram 5">
            <a:extLst>
              <a:ext uri="{FF2B5EF4-FFF2-40B4-BE49-F238E27FC236}">
                <a16:creationId xmlns:a16="http://schemas.microsoft.com/office/drawing/2014/main" id="{5F4842AD-69F4-48C7-A404-7A4D6162A8B1}"/>
              </a:ext>
            </a:extLst>
          </p:cNvPr>
          <p:cNvGraphicFramePr/>
          <p:nvPr>
            <p:extLst>
              <p:ext uri="{D42A27DB-BD31-4B8C-83A1-F6EECF244321}">
                <p14:modId xmlns:p14="http://schemas.microsoft.com/office/powerpoint/2010/main" val="1814100507"/>
              </p:ext>
            </p:extLst>
          </p:nvPr>
        </p:nvGraphicFramePr>
        <p:xfrm>
          <a:off x="720757" y="1933307"/>
          <a:ext cx="4711855" cy="2602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1F9748DC-907F-4237-986C-47894A357BC9}"/>
              </a:ext>
            </a:extLst>
          </p:cNvPr>
          <p:cNvGraphicFramePr/>
          <p:nvPr>
            <p:extLst>
              <p:ext uri="{D42A27DB-BD31-4B8C-83A1-F6EECF244321}">
                <p14:modId xmlns:p14="http://schemas.microsoft.com/office/powerpoint/2010/main" val="3339395040"/>
              </p:ext>
            </p:extLst>
          </p:nvPr>
        </p:nvGraphicFramePr>
        <p:xfrm>
          <a:off x="720757" y="1891920"/>
          <a:ext cx="6096000" cy="34241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Picture 6" descr="Może być zdjęciem przedstawiającym drzewo pestkowe i przyroda">
            <a:extLst>
              <a:ext uri="{FF2B5EF4-FFF2-40B4-BE49-F238E27FC236}">
                <a16:creationId xmlns:a16="http://schemas.microsoft.com/office/drawing/2014/main" id="{06403DDE-882D-4F4A-85AB-B66063F9F65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75547" y="1933307"/>
            <a:ext cx="2692865" cy="4037896"/>
          </a:xfrm>
          <a:prstGeom prst="roundRect">
            <a:avLst/>
          </a:prstGeom>
          <a:noFill/>
          <a:extLst>
            <a:ext uri="{909E8E84-426E-40DD-AFC4-6F175D3DCCD1}">
              <a14:hiddenFill xmlns:a14="http://schemas.microsoft.com/office/drawing/2010/main">
                <a:solidFill>
                  <a:srgbClr val="FFFFFF"/>
                </a:solidFill>
              </a14:hiddenFill>
            </a:ext>
          </a:extLst>
        </p:spPr>
      </p:pic>
      <p:graphicFrame>
        <p:nvGraphicFramePr>
          <p:cNvPr id="10" name="Diagram 9">
            <a:extLst>
              <a:ext uri="{FF2B5EF4-FFF2-40B4-BE49-F238E27FC236}">
                <a16:creationId xmlns:a16="http://schemas.microsoft.com/office/drawing/2014/main" id="{6336B3A8-72D4-4B6D-9C83-6F5125387114}"/>
              </a:ext>
            </a:extLst>
          </p:cNvPr>
          <p:cNvGraphicFramePr/>
          <p:nvPr>
            <p:extLst>
              <p:ext uri="{D42A27DB-BD31-4B8C-83A1-F6EECF244321}">
                <p14:modId xmlns:p14="http://schemas.microsoft.com/office/powerpoint/2010/main" val="668746759"/>
              </p:ext>
            </p:extLst>
          </p:nvPr>
        </p:nvGraphicFramePr>
        <p:xfrm>
          <a:off x="720757" y="4912660"/>
          <a:ext cx="6096000" cy="1174376"/>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2855437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3"/>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Objectives of the Green Ci</a:t>
            </a:r>
            <a:r>
              <a:rPr lang="pl-PL" sz="1600" dirty="0" err="1">
                <a:solidFill>
                  <a:srgbClr val="E51A26"/>
                </a:solidFill>
                <a:latin typeface="Open Sans bold" pitchFamily="34"/>
                <a:ea typeface="Open Sans bold" pitchFamily="34"/>
                <a:cs typeface="Open Sans bold" pitchFamily="34"/>
              </a:rPr>
              <a:t>tizen’s</a:t>
            </a:r>
            <a:r>
              <a:rPr lang="en-US" sz="1600" dirty="0">
                <a:solidFill>
                  <a:srgbClr val="E51A26"/>
                </a:solidFill>
                <a:latin typeface="Open Sans bold" pitchFamily="34"/>
                <a:ea typeface="Open Sans bold" pitchFamily="34"/>
                <a:cs typeface="Open Sans bold" pitchFamily="34"/>
              </a:rPr>
              <a:t> Budget </a:t>
            </a: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10" name="Diagram 9">
            <a:extLst>
              <a:ext uri="{FF2B5EF4-FFF2-40B4-BE49-F238E27FC236}">
                <a16:creationId xmlns:a16="http://schemas.microsoft.com/office/drawing/2014/main" id="{FF7790D4-A23F-4C76-B559-C804BF050AE2}"/>
              </a:ext>
            </a:extLst>
          </p:cNvPr>
          <p:cNvGraphicFramePr/>
          <p:nvPr>
            <p:extLst>
              <p:ext uri="{D42A27DB-BD31-4B8C-83A1-F6EECF244321}">
                <p14:modId xmlns:p14="http://schemas.microsoft.com/office/powerpoint/2010/main" val="3019019395"/>
              </p:ext>
            </p:extLst>
          </p:nvPr>
        </p:nvGraphicFramePr>
        <p:xfrm>
          <a:off x="720757" y="1636220"/>
          <a:ext cx="8136372" cy="5441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Diagram 5">
            <a:extLst>
              <a:ext uri="{FF2B5EF4-FFF2-40B4-BE49-F238E27FC236}">
                <a16:creationId xmlns:a16="http://schemas.microsoft.com/office/drawing/2014/main" id="{560CB4B3-CA62-4D1C-8A8D-1C8B343FD0CC}"/>
              </a:ext>
            </a:extLst>
          </p:cNvPr>
          <p:cNvGraphicFramePr/>
          <p:nvPr>
            <p:extLst>
              <p:ext uri="{D42A27DB-BD31-4B8C-83A1-F6EECF244321}">
                <p14:modId xmlns:p14="http://schemas.microsoft.com/office/powerpoint/2010/main" val="2616551682"/>
              </p:ext>
            </p:extLst>
          </p:nvPr>
        </p:nvGraphicFramePr>
        <p:xfrm>
          <a:off x="720757" y="2274838"/>
          <a:ext cx="4559455" cy="425146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6148" name="Picture 4" descr="Może być zdjęciem przedstawiającym tekst">
            <a:extLst>
              <a:ext uri="{FF2B5EF4-FFF2-40B4-BE49-F238E27FC236}">
                <a16:creationId xmlns:a16="http://schemas.microsoft.com/office/drawing/2014/main" id="{719D4851-097E-45F8-AC17-D6C449B8337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403365" y="2355510"/>
            <a:ext cx="2872603" cy="3830137"/>
          </a:xfrm>
          <a:prstGeom prst="roundRect">
            <a:avLst/>
          </a:prstGeom>
          <a:noFill/>
          <a:extLst>
            <a:ext uri="{909E8E84-426E-40DD-AFC4-6F175D3DCCD1}">
              <a14:hiddenFill xmlns:a14="http://schemas.microsoft.com/office/drawing/2010/main">
                <a:solidFill>
                  <a:srgbClr val="FFFFFF"/>
                </a:solidFill>
              </a14:hiddenFill>
            </a:ext>
          </a:extLst>
        </p:spPr>
      </p:pic>
      <p:pic>
        <p:nvPicPr>
          <p:cNvPr id="5" name="Obraz 4">
            <a:extLst>
              <a:ext uri="{FF2B5EF4-FFF2-40B4-BE49-F238E27FC236}">
                <a16:creationId xmlns:a16="http://schemas.microsoft.com/office/drawing/2014/main" id="{5FF95CE2-5C6F-45F9-9A97-8F611465D286}"/>
              </a:ext>
            </a:extLst>
          </p:cNvPr>
          <p:cNvPicPr>
            <a:picLocks noChangeAspect="1"/>
          </p:cNvPicPr>
          <p:nvPr/>
        </p:nvPicPr>
        <p:blipFill>
          <a:blip r:embed="rId15"/>
          <a:stretch>
            <a:fillRect/>
          </a:stretch>
        </p:blipFill>
        <p:spPr>
          <a:xfrm>
            <a:off x="5326382" y="2347708"/>
            <a:ext cx="3030812" cy="1589142"/>
          </a:xfrm>
          <a:prstGeom prst="roundRect">
            <a:avLst/>
          </a:prstGeom>
        </p:spPr>
      </p:pic>
      <p:pic>
        <p:nvPicPr>
          <p:cNvPr id="7" name="Obraz 6">
            <a:extLst>
              <a:ext uri="{FF2B5EF4-FFF2-40B4-BE49-F238E27FC236}">
                <a16:creationId xmlns:a16="http://schemas.microsoft.com/office/drawing/2014/main" id="{FA4A1880-605F-421D-8473-A7D35675CB79}"/>
              </a:ext>
            </a:extLst>
          </p:cNvPr>
          <p:cNvPicPr>
            <a:picLocks noChangeAspect="1"/>
          </p:cNvPicPr>
          <p:nvPr/>
        </p:nvPicPr>
        <p:blipFill>
          <a:blip r:embed="rId16"/>
          <a:stretch>
            <a:fillRect/>
          </a:stretch>
        </p:blipFill>
        <p:spPr>
          <a:xfrm>
            <a:off x="5380170" y="4104204"/>
            <a:ext cx="2977024" cy="1983889"/>
          </a:xfrm>
          <a:prstGeom prst="roundRect">
            <a:avLst/>
          </a:prstGeom>
        </p:spPr>
      </p:pic>
      <p:sp>
        <p:nvSpPr>
          <p:cNvPr id="11" name="pole tekstowe 10">
            <a:extLst>
              <a:ext uri="{FF2B5EF4-FFF2-40B4-BE49-F238E27FC236}">
                <a16:creationId xmlns:a16="http://schemas.microsoft.com/office/drawing/2014/main" id="{DF474E33-BF81-43DB-9729-12B8F84D4959}"/>
              </a:ext>
            </a:extLst>
          </p:cNvPr>
          <p:cNvSpPr txBox="1"/>
          <p:nvPr/>
        </p:nvSpPr>
        <p:spPr>
          <a:xfrm>
            <a:off x="5420092" y="6088093"/>
            <a:ext cx="1546129" cy="307777"/>
          </a:xfrm>
          <a:prstGeom prst="rect">
            <a:avLst/>
          </a:prstGeom>
          <a:noFill/>
        </p:spPr>
        <p:txBody>
          <a:bodyPr wrap="none" rtlCol="0">
            <a:spAutoFit/>
          </a:bodyPr>
          <a:lstStyle/>
          <a:p>
            <a:r>
              <a:rPr lang="pl-PL" sz="1400" i="1" dirty="0"/>
              <a:t>Aleja Grunwaldzka</a:t>
            </a:r>
          </a:p>
        </p:txBody>
      </p:sp>
    </p:spTree>
    <p:extLst>
      <p:ext uri="{BB962C8B-B14F-4D97-AF65-F5344CB8AC3E}">
        <p14:creationId xmlns:p14="http://schemas.microsoft.com/office/powerpoint/2010/main" val="1051221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2"/>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Objectives of the Green Ci</a:t>
            </a:r>
            <a:r>
              <a:rPr lang="pl-PL" sz="1600" dirty="0" err="1">
                <a:solidFill>
                  <a:srgbClr val="E51A26"/>
                </a:solidFill>
                <a:latin typeface="Open Sans bold" pitchFamily="34"/>
                <a:ea typeface="Open Sans bold" pitchFamily="34"/>
                <a:cs typeface="Open Sans bold" pitchFamily="34"/>
              </a:rPr>
              <a:t>tizen’s</a:t>
            </a:r>
            <a:r>
              <a:rPr lang="en-US" sz="1600" dirty="0">
                <a:solidFill>
                  <a:srgbClr val="E51A26"/>
                </a:solidFill>
                <a:latin typeface="Open Sans bold" pitchFamily="34"/>
                <a:ea typeface="Open Sans bold" pitchFamily="34"/>
                <a:cs typeface="Open Sans bold" pitchFamily="34"/>
              </a:rPr>
              <a:t> Budget </a:t>
            </a: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10" name="Diagram 9">
            <a:extLst>
              <a:ext uri="{FF2B5EF4-FFF2-40B4-BE49-F238E27FC236}">
                <a16:creationId xmlns:a16="http://schemas.microsoft.com/office/drawing/2014/main" id="{FF7790D4-A23F-4C76-B559-C804BF050AE2}"/>
              </a:ext>
            </a:extLst>
          </p:cNvPr>
          <p:cNvGraphicFramePr/>
          <p:nvPr>
            <p:extLst>
              <p:ext uri="{D42A27DB-BD31-4B8C-83A1-F6EECF244321}">
                <p14:modId xmlns:p14="http://schemas.microsoft.com/office/powerpoint/2010/main" val="4247393197"/>
              </p:ext>
            </p:extLst>
          </p:nvPr>
        </p:nvGraphicFramePr>
        <p:xfrm>
          <a:off x="720757" y="1636220"/>
          <a:ext cx="8136372" cy="544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Obraz 6">
            <a:extLst>
              <a:ext uri="{FF2B5EF4-FFF2-40B4-BE49-F238E27FC236}">
                <a16:creationId xmlns:a16="http://schemas.microsoft.com/office/drawing/2014/main" id="{FA6D1EFD-A2F5-4C8B-8A99-16AD893EA393}"/>
              </a:ext>
            </a:extLst>
          </p:cNvPr>
          <p:cNvPicPr>
            <a:picLocks noChangeAspect="1"/>
          </p:cNvPicPr>
          <p:nvPr/>
        </p:nvPicPr>
        <p:blipFill>
          <a:blip r:embed="rId8"/>
          <a:stretch>
            <a:fillRect/>
          </a:stretch>
        </p:blipFill>
        <p:spPr>
          <a:xfrm>
            <a:off x="6482407" y="2272144"/>
            <a:ext cx="4749444" cy="3561106"/>
          </a:xfrm>
          <a:prstGeom prst="roundRect">
            <a:avLst/>
          </a:prstGeom>
        </p:spPr>
      </p:pic>
      <p:sp>
        <p:nvSpPr>
          <p:cNvPr id="8" name="pole tekstowe 7">
            <a:extLst>
              <a:ext uri="{FF2B5EF4-FFF2-40B4-BE49-F238E27FC236}">
                <a16:creationId xmlns:a16="http://schemas.microsoft.com/office/drawing/2014/main" id="{DE5A505E-39A9-47D7-B8ED-34FCFF7EA6FC}"/>
              </a:ext>
            </a:extLst>
          </p:cNvPr>
          <p:cNvSpPr txBox="1"/>
          <p:nvPr/>
        </p:nvSpPr>
        <p:spPr>
          <a:xfrm>
            <a:off x="720757" y="5925039"/>
            <a:ext cx="2685222" cy="307777"/>
          </a:xfrm>
          <a:prstGeom prst="rect">
            <a:avLst/>
          </a:prstGeom>
          <a:noFill/>
        </p:spPr>
        <p:txBody>
          <a:bodyPr wrap="none" rtlCol="0">
            <a:spAutoFit/>
          </a:bodyPr>
          <a:lstStyle/>
          <a:p>
            <a:r>
              <a:rPr lang="pl-PL" sz="1400" i="1" dirty="0"/>
              <a:t>Zielona Aleja na Wyspie Spichrzów</a:t>
            </a:r>
          </a:p>
        </p:txBody>
      </p:sp>
      <p:pic>
        <p:nvPicPr>
          <p:cNvPr id="6" name="Obraz 5">
            <a:extLst>
              <a:ext uri="{FF2B5EF4-FFF2-40B4-BE49-F238E27FC236}">
                <a16:creationId xmlns:a16="http://schemas.microsoft.com/office/drawing/2014/main" id="{82298F9D-0C9C-4319-85DA-331ADC7AC6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2772" y="2272144"/>
            <a:ext cx="4748141" cy="3561106"/>
          </a:xfrm>
          <a:prstGeom prst="roundRect">
            <a:avLst/>
          </a:prstGeom>
        </p:spPr>
      </p:pic>
    </p:spTree>
    <p:extLst>
      <p:ext uri="{BB962C8B-B14F-4D97-AF65-F5344CB8AC3E}">
        <p14:creationId xmlns:p14="http://schemas.microsoft.com/office/powerpoint/2010/main" val="2909172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2"/>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Objectives of the Green Ci</a:t>
            </a:r>
            <a:r>
              <a:rPr lang="pl-PL" sz="1600" dirty="0" err="1">
                <a:solidFill>
                  <a:srgbClr val="E51A26"/>
                </a:solidFill>
                <a:latin typeface="Open Sans bold" pitchFamily="34"/>
                <a:ea typeface="Open Sans bold" pitchFamily="34"/>
                <a:cs typeface="Open Sans bold" pitchFamily="34"/>
              </a:rPr>
              <a:t>tizen’s</a:t>
            </a:r>
            <a:r>
              <a:rPr lang="en-US" sz="1600" dirty="0">
                <a:solidFill>
                  <a:srgbClr val="E51A26"/>
                </a:solidFill>
                <a:latin typeface="Open Sans bold" pitchFamily="34"/>
                <a:ea typeface="Open Sans bold" pitchFamily="34"/>
                <a:cs typeface="Open Sans bold" pitchFamily="34"/>
              </a:rPr>
              <a:t> Budget </a:t>
            </a: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10" name="Diagram 9">
            <a:extLst>
              <a:ext uri="{FF2B5EF4-FFF2-40B4-BE49-F238E27FC236}">
                <a16:creationId xmlns:a16="http://schemas.microsoft.com/office/drawing/2014/main" id="{FF7790D4-A23F-4C76-B559-C804BF050AE2}"/>
              </a:ext>
            </a:extLst>
          </p:cNvPr>
          <p:cNvGraphicFramePr/>
          <p:nvPr>
            <p:extLst/>
          </p:nvPr>
        </p:nvGraphicFramePr>
        <p:xfrm>
          <a:off x="720757" y="1636220"/>
          <a:ext cx="8136372" cy="544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pole tekstowe 7">
            <a:extLst>
              <a:ext uri="{FF2B5EF4-FFF2-40B4-BE49-F238E27FC236}">
                <a16:creationId xmlns:a16="http://schemas.microsoft.com/office/drawing/2014/main" id="{DE5A505E-39A9-47D7-B8ED-34FCFF7EA6FC}"/>
              </a:ext>
            </a:extLst>
          </p:cNvPr>
          <p:cNvSpPr txBox="1"/>
          <p:nvPr/>
        </p:nvSpPr>
        <p:spPr>
          <a:xfrm>
            <a:off x="720757" y="5925039"/>
            <a:ext cx="2685222" cy="307777"/>
          </a:xfrm>
          <a:prstGeom prst="rect">
            <a:avLst/>
          </a:prstGeom>
          <a:noFill/>
        </p:spPr>
        <p:txBody>
          <a:bodyPr wrap="none" rtlCol="0">
            <a:spAutoFit/>
          </a:bodyPr>
          <a:lstStyle/>
          <a:p>
            <a:r>
              <a:rPr lang="pl-PL" sz="1400" i="1" dirty="0"/>
              <a:t>Zielona Aleja na Wyspie Spichrzów</a:t>
            </a:r>
          </a:p>
        </p:txBody>
      </p:sp>
      <p:pic>
        <p:nvPicPr>
          <p:cNvPr id="9" name="Obraz 8">
            <a:extLst>
              <a:ext uri="{FF2B5EF4-FFF2-40B4-BE49-F238E27FC236}">
                <a16:creationId xmlns:a16="http://schemas.microsoft.com/office/drawing/2014/main" id="{02A0689D-28D3-429B-BDE6-863DF25898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0757" y="2452423"/>
            <a:ext cx="4547879" cy="3410909"/>
          </a:xfrm>
          <a:prstGeom prst="roundRect">
            <a:avLst/>
          </a:prstGeom>
        </p:spPr>
      </p:pic>
      <p:pic>
        <p:nvPicPr>
          <p:cNvPr id="11" name="Obraz 10">
            <a:extLst>
              <a:ext uri="{FF2B5EF4-FFF2-40B4-BE49-F238E27FC236}">
                <a16:creationId xmlns:a16="http://schemas.microsoft.com/office/drawing/2014/main" id="{BFE0123A-DE66-486A-87C0-1D9D16718DA6}"/>
              </a:ext>
            </a:extLst>
          </p:cNvPr>
          <p:cNvPicPr>
            <a:picLocks noChangeAspect="1"/>
          </p:cNvPicPr>
          <p:nvPr/>
        </p:nvPicPr>
        <p:blipFill>
          <a:blip r:embed="rId9"/>
          <a:stretch>
            <a:fillRect/>
          </a:stretch>
        </p:blipFill>
        <p:spPr>
          <a:xfrm>
            <a:off x="5978115" y="2451488"/>
            <a:ext cx="4547880" cy="3409974"/>
          </a:xfrm>
          <a:prstGeom prst="roundRect">
            <a:avLst/>
          </a:prstGeom>
        </p:spPr>
      </p:pic>
    </p:spTree>
    <p:extLst>
      <p:ext uri="{BB962C8B-B14F-4D97-AF65-F5344CB8AC3E}">
        <p14:creationId xmlns:p14="http://schemas.microsoft.com/office/powerpoint/2010/main" val="1488232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2"/>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Objectives of the Green Ci</a:t>
            </a:r>
            <a:r>
              <a:rPr lang="pl-PL" sz="1600" dirty="0" err="1">
                <a:solidFill>
                  <a:srgbClr val="E51A26"/>
                </a:solidFill>
                <a:latin typeface="Open Sans bold" pitchFamily="34"/>
                <a:ea typeface="Open Sans bold" pitchFamily="34"/>
                <a:cs typeface="Open Sans bold" pitchFamily="34"/>
              </a:rPr>
              <a:t>tizen’s</a:t>
            </a:r>
            <a:r>
              <a:rPr lang="en-US" sz="1600" dirty="0">
                <a:solidFill>
                  <a:srgbClr val="E51A26"/>
                </a:solidFill>
                <a:latin typeface="Open Sans bold" pitchFamily="34"/>
                <a:ea typeface="Open Sans bold" pitchFamily="34"/>
                <a:cs typeface="Open Sans bold" pitchFamily="34"/>
              </a:rPr>
              <a:t> Budget </a:t>
            </a: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10" name="Diagram 9">
            <a:extLst>
              <a:ext uri="{FF2B5EF4-FFF2-40B4-BE49-F238E27FC236}">
                <a16:creationId xmlns:a16="http://schemas.microsoft.com/office/drawing/2014/main" id="{FF7790D4-A23F-4C76-B559-C804BF050AE2}"/>
              </a:ext>
            </a:extLst>
          </p:cNvPr>
          <p:cNvGraphicFramePr/>
          <p:nvPr>
            <p:extLst>
              <p:ext uri="{D42A27DB-BD31-4B8C-83A1-F6EECF244321}">
                <p14:modId xmlns:p14="http://schemas.microsoft.com/office/powerpoint/2010/main" val="2184702026"/>
              </p:ext>
            </p:extLst>
          </p:nvPr>
        </p:nvGraphicFramePr>
        <p:xfrm>
          <a:off x="720757" y="1636220"/>
          <a:ext cx="8136372" cy="544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CB2110AE-7E40-432D-A41E-BB84A3FC0AE0}"/>
              </a:ext>
            </a:extLst>
          </p:cNvPr>
          <p:cNvGraphicFramePr/>
          <p:nvPr>
            <p:extLst>
              <p:ext uri="{D42A27DB-BD31-4B8C-83A1-F6EECF244321}">
                <p14:modId xmlns:p14="http://schemas.microsoft.com/office/powerpoint/2010/main" val="1267587497"/>
              </p:ext>
            </p:extLst>
          </p:nvPr>
        </p:nvGraphicFramePr>
        <p:xfrm>
          <a:off x="645459" y="2452423"/>
          <a:ext cx="6096000" cy="14773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074" name="Picture 2" descr="https://www.gdmel.pl/images/thumbs/adaptive/1590/images/thumbs/w1920/images/galerie/mala-retencja-mini-park-retenyjny-przy-ul-oraz-na-placu-bpa-o-rourke/mini-park-retenyjny-przy-ul-oraz-na-placu-bpa-o-rourke-3.jpg">
            <a:extLst>
              <a:ext uri="{FF2B5EF4-FFF2-40B4-BE49-F238E27FC236}">
                <a16:creationId xmlns:a16="http://schemas.microsoft.com/office/drawing/2014/main" id="{B372BAFD-A031-493D-A8F5-43E8F8071FA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09547" y="2452423"/>
            <a:ext cx="4195482" cy="2796988"/>
          </a:xfrm>
          <a:prstGeom prst="roundRect">
            <a:avLst/>
          </a:prstGeom>
          <a:noFill/>
          <a:extLst>
            <a:ext uri="{909E8E84-426E-40DD-AFC4-6F175D3DCCD1}">
              <a14:hiddenFill xmlns:a14="http://schemas.microsoft.com/office/drawing/2010/main">
                <a:solidFill>
                  <a:srgbClr val="FFFFFF"/>
                </a:solidFill>
              </a14:hiddenFill>
            </a:ext>
          </a:extLst>
        </p:spPr>
      </p:pic>
      <p:pic>
        <p:nvPicPr>
          <p:cNvPr id="3076" name="Picture 4" descr="https://www.gdmel.pl/images/thumbs/adaptive/1590/images/thumbs/w1920/images/galerie/mala-retencja-ogrod-deszczowy-przy-ul-przy-ul-za-murami/ogrod-deszczowy-przy-ul-przy-ul-za-murami-2.jpg">
            <a:extLst>
              <a:ext uri="{FF2B5EF4-FFF2-40B4-BE49-F238E27FC236}">
                <a16:creationId xmlns:a16="http://schemas.microsoft.com/office/drawing/2014/main" id="{8CDD576B-F292-4B4C-898E-C91AAB1B007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0776" y="4049335"/>
            <a:ext cx="3890683" cy="2593788"/>
          </a:xfrm>
          <a:prstGeom prst="roundRect">
            <a:avLst/>
          </a:prstGeom>
          <a:noFill/>
          <a:extLst>
            <a:ext uri="{909E8E84-426E-40DD-AFC4-6F175D3DCCD1}">
              <a14:hiddenFill xmlns:a14="http://schemas.microsoft.com/office/drawing/2010/main">
                <a:solidFill>
                  <a:srgbClr val="FFFFFF"/>
                </a:solidFill>
              </a14:hiddenFill>
            </a:ext>
          </a:extLst>
        </p:spPr>
      </p:pic>
      <p:sp>
        <p:nvSpPr>
          <p:cNvPr id="9" name="pole tekstowe 8">
            <a:extLst>
              <a:ext uri="{FF2B5EF4-FFF2-40B4-BE49-F238E27FC236}">
                <a16:creationId xmlns:a16="http://schemas.microsoft.com/office/drawing/2014/main" id="{D8D67220-04B2-4AEC-BC79-C7752A0C8E35}"/>
              </a:ext>
            </a:extLst>
          </p:cNvPr>
          <p:cNvSpPr txBox="1"/>
          <p:nvPr/>
        </p:nvSpPr>
        <p:spPr>
          <a:xfrm>
            <a:off x="1339930" y="5643510"/>
            <a:ext cx="1430164" cy="738664"/>
          </a:xfrm>
          <a:prstGeom prst="rect">
            <a:avLst/>
          </a:prstGeom>
          <a:noFill/>
        </p:spPr>
        <p:txBody>
          <a:bodyPr wrap="square" rtlCol="0">
            <a:spAutoFit/>
          </a:bodyPr>
          <a:lstStyle/>
          <a:p>
            <a:r>
              <a:rPr lang="pl-PL" sz="1400" dirty="0"/>
              <a:t>ul. Sołecka </a:t>
            </a:r>
          </a:p>
          <a:p>
            <a:r>
              <a:rPr lang="pl-PL" sz="1400" dirty="0" err="1"/>
              <a:t>Area</a:t>
            </a:r>
            <a:r>
              <a:rPr lang="pl-PL" sz="1400" dirty="0"/>
              <a:t>: 450 m</a:t>
            </a:r>
            <a:r>
              <a:rPr lang="pl-PL" sz="1400" baseline="30000" dirty="0"/>
              <a:t>2</a:t>
            </a:r>
            <a:br>
              <a:rPr lang="pl-PL" sz="1400" dirty="0"/>
            </a:br>
            <a:r>
              <a:rPr lang="pl-PL" sz="1400" dirty="0" err="1"/>
              <a:t>Capacity</a:t>
            </a:r>
            <a:r>
              <a:rPr lang="pl-PL" sz="1400" dirty="0"/>
              <a:t>: 145 m</a:t>
            </a:r>
            <a:r>
              <a:rPr lang="pl-PL" sz="1400" baseline="30000" dirty="0"/>
              <a:t>3</a:t>
            </a:r>
            <a:endParaRPr lang="pl-PL" sz="1400" i="1" dirty="0"/>
          </a:p>
        </p:txBody>
      </p:sp>
      <p:sp>
        <p:nvSpPr>
          <p:cNvPr id="11" name="pole tekstowe 10">
            <a:extLst>
              <a:ext uri="{FF2B5EF4-FFF2-40B4-BE49-F238E27FC236}">
                <a16:creationId xmlns:a16="http://schemas.microsoft.com/office/drawing/2014/main" id="{81E1B27F-B816-473C-9378-45C61AA62C09}"/>
              </a:ext>
            </a:extLst>
          </p:cNvPr>
          <p:cNvSpPr txBox="1"/>
          <p:nvPr/>
        </p:nvSpPr>
        <p:spPr>
          <a:xfrm>
            <a:off x="7111851" y="5274178"/>
            <a:ext cx="2632783" cy="738664"/>
          </a:xfrm>
          <a:prstGeom prst="rect">
            <a:avLst/>
          </a:prstGeom>
          <a:noFill/>
        </p:spPr>
        <p:txBody>
          <a:bodyPr wrap="square" rtlCol="0">
            <a:spAutoFit/>
          </a:bodyPr>
          <a:lstStyle/>
          <a:p>
            <a:r>
              <a:rPr lang="pl-PL" sz="1400" dirty="0"/>
              <a:t>Plac Bpa </a:t>
            </a:r>
            <a:r>
              <a:rPr lang="pl-PL" sz="1400" dirty="0" err="1"/>
              <a:t>O’Rourke</a:t>
            </a:r>
            <a:endParaRPr lang="pl-PL" sz="1400" dirty="0"/>
          </a:p>
          <a:p>
            <a:r>
              <a:rPr lang="pl-PL" sz="1400" dirty="0" err="1"/>
              <a:t>Area</a:t>
            </a:r>
            <a:r>
              <a:rPr lang="pl-PL" sz="1400" dirty="0"/>
              <a:t>: 200 m</a:t>
            </a:r>
            <a:r>
              <a:rPr lang="pl-PL" sz="1400" baseline="30000" dirty="0"/>
              <a:t>2</a:t>
            </a:r>
            <a:br>
              <a:rPr lang="pl-PL" sz="1400" dirty="0"/>
            </a:br>
            <a:r>
              <a:rPr lang="pl-PL" sz="1400" dirty="0" err="1"/>
              <a:t>Capacity</a:t>
            </a:r>
            <a:r>
              <a:rPr lang="pl-PL" sz="1400" dirty="0"/>
              <a:t>: 56 m</a:t>
            </a:r>
            <a:r>
              <a:rPr lang="pl-PL" sz="1400" baseline="30000" dirty="0"/>
              <a:t>3</a:t>
            </a:r>
            <a:endParaRPr lang="pl-PL" sz="1400" i="1" dirty="0"/>
          </a:p>
        </p:txBody>
      </p:sp>
    </p:spTree>
    <p:extLst>
      <p:ext uri="{BB962C8B-B14F-4D97-AF65-F5344CB8AC3E}">
        <p14:creationId xmlns:p14="http://schemas.microsoft.com/office/powerpoint/2010/main" val="807381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3"/>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Objectives of the Green Ci</a:t>
            </a:r>
            <a:r>
              <a:rPr lang="pl-PL" sz="1600" dirty="0" err="1">
                <a:solidFill>
                  <a:srgbClr val="E51A26"/>
                </a:solidFill>
                <a:latin typeface="Open Sans bold" pitchFamily="34"/>
                <a:ea typeface="Open Sans bold" pitchFamily="34"/>
                <a:cs typeface="Open Sans bold" pitchFamily="34"/>
              </a:rPr>
              <a:t>tizen’s</a:t>
            </a:r>
            <a:r>
              <a:rPr lang="en-US" sz="1600" dirty="0">
                <a:solidFill>
                  <a:srgbClr val="E51A26"/>
                </a:solidFill>
                <a:latin typeface="Open Sans bold" pitchFamily="34"/>
                <a:ea typeface="Open Sans bold" pitchFamily="34"/>
                <a:cs typeface="Open Sans bold" pitchFamily="34"/>
              </a:rPr>
              <a:t> Budget </a:t>
            </a: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10" name="Diagram 9">
            <a:extLst>
              <a:ext uri="{FF2B5EF4-FFF2-40B4-BE49-F238E27FC236}">
                <a16:creationId xmlns:a16="http://schemas.microsoft.com/office/drawing/2014/main" id="{FF7790D4-A23F-4C76-B559-C804BF050AE2}"/>
              </a:ext>
            </a:extLst>
          </p:cNvPr>
          <p:cNvGraphicFramePr/>
          <p:nvPr>
            <p:extLst>
              <p:ext uri="{D42A27DB-BD31-4B8C-83A1-F6EECF244321}">
                <p14:modId xmlns:p14="http://schemas.microsoft.com/office/powerpoint/2010/main" val="923800862"/>
              </p:ext>
            </p:extLst>
          </p:nvPr>
        </p:nvGraphicFramePr>
        <p:xfrm>
          <a:off x="720757" y="1636220"/>
          <a:ext cx="8136372" cy="5441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50" name="Picture 2" descr="skwer z ławeczkami i zielenią, są drzewa, chodni, w tle domy">
            <a:extLst>
              <a:ext uri="{FF2B5EF4-FFF2-40B4-BE49-F238E27FC236}">
                <a16:creationId xmlns:a16="http://schemas.microsoft.com/office/drawing/2014/main" id="{0B8A1AEE-59AF-456D-9A1D-587A0FC949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20909" y="2228459"/>
            <a:ext cx="4760258" cy="3175193"/>
          </a:xfrm>
          <a:prstGeom prst="roundRect">
            <a:avLst/>
          </a:prstGeom>
          <a:noFill/>
          <a:extLst>
            <a:ext uri="{909E8E84-426E-40DD-AFC4-6F175D3DCCD1}">
              <a14:hiddenFill xmlns:a14="http://schemas.microsoft.com/office/drawing/2010/main">
                <a:solidFill>
                  <a:srgbClr val="FFFFFF"/>
                </a:solidFill>
              </a14:hiddenFill>
            </a:ext>
          </a:extLst>
        </p:spPr>
      </p:pic>
      <p:sp>
        <p:nvSpPr>
          <p:cNvPr id="7" name="pole tekstowe 6">
            <a:extLst>
              <a:ext uri="{FF2B5EF4-FFF2-40B4-BE49-F238E27FC236}">
                <a16:creationId xmlns:a16="http://schemas.microsoft.com/office/drawing/2014/main" id="{5528E64F-B6F2-42C5-8676-CC26F232AD5E}"/>
              </a:ext>
            </a:extLst>
          </p:cNvPr>
          <p:cNvSpPr txBox="1"/>
          <p:nvPr/>
        </p:nvSpPr>
        <p:spPr>
          <a:xfrm>
            <a:off x="442851" y="5403652"/>
            <a:ext cx="2507097" cy="307777"/>
          </a:xfrm>
          <a:prstGeom prst="rect">
            <a:avLst/>
          </a:prstGeom>
          <a:noFill/>
        </p:spPr>
        <p:txBody>
          <a:bodyPr wrap="none" rtlCol="0">
            <a:spAutoFit/>
          </a:bodyPr>
          <a:lstStyle/>
          <a:p>
            <a:r>
              <a:rPr lang="pl-PL" sz="1400" i="1" dirty="0"/>
              <a:t>Skwer Bohaterskiego </a:t>
            </a:r>
            <a:r>
              <a:rPr lang="pl-PL" sz="1400" i="1" dirty="0" err="1"/>
              <a:t>Mariupola</a:t>
            </a:r>
            <a:endParaRPr lang="pl-PL" sz="1400" i="1" dirty="0"/>
          </a:p>
        </p:txBody>
      </p:sp>
      <p:pic>
        <p:nvPicPr>
          <p:cNvPr id="6" name="Obraz 5">
            <a:extLst>
              <a:ext uri="{FF2B5EF4-FFF2-40B4-BE49-F238E27FC236}">
                <a16:creationId xmlns:a16="http://schemas.microsoft.com/office/drawing/2014/main" id="{B1D46599-1FAE-4A12-84D9-DE1B7FA23EC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6306" y="2228459"/>
            <a:ext cx="5644787" cy="3175193"/>
          </a:xfrm>
          <a:prstGeom prst="roundRect">
            <a:avLst/>
          </a:prstGeom>
        </p:spPr>
      </p:pic>
    </p:spTree>
    <p:extLst>
      <p:ext uri="{BB962C8B-B14F-4D97-AF65-F5344CB8AC3E}">
        <p14:creationId xmlns:p14="http://schemas.microsoft.com/office/powerpoint/2010/main" val="2376547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3"/>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Objectives of the Green Ci</a:t>
            </a:r>
            <a:r>
              <a:rPr lang="pl-PL" sz="1600" dirty="0" err="1">
                <a:solidFill>
                  <a:srgbClr val="E51A26"/>
                </a:solidFill>
                <a:latin typeface="Open Sans bold" pitchFamily="34"/>
                <a:ea typeface="Open Sans bold" pitchFamily="34"/>
                <a:cs typeface="Open Sans bold" pitchFamily="34"/>
              </a:rPr>
              <a:t>tizen’s</a:t>
            </a:r>
            <a:r>
              <a:rPr lang="en-US" sz="1600" dirty="0">
                <a:solidFill>
                  <a:srgbClr val="E51A26"/>
                </a:solidFill>
                <a:latin typeface="Open Sans bold" pitchFamily="34"/>
                <a:ea typeface="Open Sans bold" pitchFamily="34"/>
                <a:cs typeface="Open Sans bold" pitchFamily="34"/>
              </a:rPr>
              <a:t> Budget </a:t>
            </a: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10" name="Diagram 9">
            <a:extLst>
              <a:ext uri="{FF2B5EF4-FFF2-40B4-BE49-F238E27FC236}">
                <a16:creationId xmlns:a16="http://schemas.microsoft.com/office/drawing/2014/main" id="{FF7790D4-A23F-4C76-B559-C804BF050AE2}"/>
              </a:ext>
            </a:extLst>
          </p:cNvPr>
          <p:cNvGraphicFramePr/>
          <p:nvPr>
            <p:extLst/>
          </p:nvPr>
        </p:nvGraphicFramePr>
        <p:xfrm>
          <a:off x="720757" y="1636220"/>
          <a:ext cx="8136372" cy="5441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pole tekstowe 6">
            <a:extLst>
              <a:ext uri="{FF2B5EF4-FFF2-40B4-BE49-F238E27FC236}">
                <a16:creationId xmlns:a16="http://schemas.microsoft.com/office/drawing/2014/main" id="{5528E64F-B6F2-42C5-8676-CC26F232AD5E}"/>
              </a:ext>
            </a:extLst>
          </p:cNvPr>
          <p:cNvSpPr txBox="1"/>
          <p:nvPr/>
        </p:nvSpPr>
        <p:spPr>
          <a:xfrm>
            <a:off x="442851" y="5403652"/>
            <a:ext cx="2507097" cy="307777"/>
          </a:xfrm>
          <a:prstGeom prst="rect">
            <a:avLst/>
          </a:prstGeom>
          <a:noFill/>
        </p:spPr>
        <p:txBody>
          <a:bodyPr wrap="none" rtlCol="0">
            <a:spAutoFit/>
          </a:bodyPr>
          <a:lstStyle/>
          <a:p>
            <a:r>
              <a:rPr lang="pl-PL" sz="1400" i="1" dirty="0"/>
              <a:t>Skwer Bohaterskiego </a:t>
            </a:r>
            <a:r>
              <a:rPr lang="pl-PL" sz="1400" i="1" dirty="0" err="1"/>
              <a:t>Mariupola</a:t>
            </a:r>
            <a:endParaRPr lang="pl-PL" sz="1400" i="1" dirty="0"/>
          </a:p>
        </p:txBody>
      </p:sp>
      <p:pic>
        <p:nvPicPr>
          <p:cNvPr id="8" name="Obraz 7">
            <a:extLst>
              <a:ext uri="{FF2B5EF4-FFF2-40B4-BE49-F238E27FC236}">
                <a16:creationId xmlns:a16="http://schemas.microsoft.com/office/drawing/2014/main" id="{806C35EA-914C-4E02-BEC8-F03FD740C4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244" y="2248107"/>
            <a:ext cx="5706755" cy="3210050"/>
          </a:xfrm>
          <a:prstGeom prst="roundRect">
            <a:avLst/>
          </a:prstGeom>
        </p:spPr>
      </p:pic>
      <p:pic>
        <p:nvPicPr>
          <p:cNvPr id="9" name="Obraz 8">
            <a:extLst>
              <a:ext uri="{FF2B5EF4-FFF2-40B4-BE49-F238E27FC236}">
                <a16:creationId xmlns:a16="http://schemas.microsoft.com/office/drawing/2014/main" id="{1AFF7251-5FC4-475A-85A7-E4558CAC673F}"/>
              </a:ext>
            </a:extLst>
          </p:cNvPr>
          <p:cNvPicPr>
            <a:picLocks noChangeAspect="1"/>
          </p:cNvPicPr>
          <p:nvPr/>
        </p:nvPicPr>
        <p:blipFill>
          <a:blip r:embed="rId10"/>
          <a:stretch>
            <a:fillRect/>
          </a:stretch>
        </p:blipFill>
        <p:spPr>
          <a:xfrm>
            <a:off x="6311197" y="2248106"/>
            <a:ext cx="4844140" cy="3210050"/>
          </a:xfrm>
          <a:prstGeom prst="roundRect">
            <a:avLst/>
          </a:prstGeom>
        </p:spPr>
      </p:pic>
    </p:spTree>
    <p:extLst>
      <p:ext uri="{BB962C8B-B14F-4D97-AF65-F5344CB8AC3E}">
        <p14:creationId xmlns:p14="http://schemas.microsoft.com/office/powerpoint/2010/main" val="2596537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5">
            <a:extLst>
              <a:ext uri="{FF2B5EF4-FFF2-40B4-BE49-F238E27FC236}">
                <a16:creationId xmlns:a16="http://schemas.microsoft.com/office/drawing/2014/main" id="{57011966-D9A8-4E5B-9B2A-6ED73C3F78B8}"/>
              </a:ext>
            </a:extLst>
          </p:cNvPr>
          <p:cNvPicPr>
            <a:picLocks noChangeAspect="1"/>
          </p:cNvPicPr>
          <p:nvPr/>
        </p:nvPicPr>
        <p:blipFill>
          <a:blip r:embed="rId2"/>
          <a:stretch>
            <a:fillRect/>
          </a:stretch>
        </p:blipFill>
        <p:spPr>
          <a:xfrm>
            <a:off x="11278" y="0"/>
            <a:ext cx="12180722" cy="6858000"/>
          </a:xfrm>
          <a:prstGeom prst="rect">
            <a:avLst/>
          </a:prstGeom>
          <a:noFill/>
          <a:ln cap="flat">
            <a:noFill/>
          </a:ln>
        </p:spPr>
      </p:pic>
      <p:sp>
        <p:nvSpPr>
          <p:cNvPr id="3" name="Tytuł 1">
            <a:extLst>
              <a:ext uri="{FF2B5EF4-FFF2-40B4-BE49-F238E27FC236}">
                <a16:creationId xmlns:a16="http://schemas.microsoft.com/office/drawing/2014/main" id="{8DAF47FA-A3DD-4272-832A-CB2CB756C7E7}"/>
              </a:ext>
            </a:extLst>
          </p:cNvPr>
          <p:cNvSpPr txBox="1">
            <a:spLocks noGrp="1"/>
          </p:cNvSpPr>
          <p:nvPr>
            <p:ph type="title"/>
          </p:nvPr>
        </p:nvSpPr>
        <p:spPr>
          <a:xfrm>
            <a:off x="720757" y="625184"/>
            <a:ext cx="7106177" cy="641552"/>
          </a:xfrm>
        </p:spPr>
        <p:txBody>
          <a:bodyPr anchor="t"/>
          <a:lstStyle/>
          <a:p>
            <a:pPr lvl="0"/>
            <a:r>
              <a:rPr lang="pl-PL" sz="1600">
                <a:latin typeface="Open Sans" pitchFamily="34"/>
                <a:ea typeface="Open Sans" pitchFamily="34"/>
                <a:cs typeface="Open Sans" pitchFamily="34"/>
              </a:rPr>
              <a:t>Gdański Zarząd Dróg i Zieleni</a:t>
            </a:r>
          </a:p>
        </p:txBody>
      </p:sp>
      <p:sp>
        <p:nvSpPr>
          <p:cNvPr id="4" name="Tytuł 1">
            <a:extLst>
              <a:ext uri="{FF2B5EF4-FFF2-40B4-BE49-F238E27FC236}">
                <a16:creationId xmlns:a16="http://schemas.microsoft.com/office/drawing/2014/main" id="{E37B2F95-9D86-4A44-9908-3A72B401204F}"/>
              </a:ext>
            </a:extLst>
          </p:cNvPr>
          <p:cNvSpPr txBox="1"/>
          <p:nvPr/>
        </p:nvSpPr>
        <p:spPr>
          <a:xfrm>
            <a:off x="720757" y="1266736"/>
            <a:ext cx="7384557" cy="544135"/>
          </a:xfrm>
          <a:prstGeom prst="rect">
            <a:avLst/>
          </a:prstGeom>
          <a:noFill/>
          <a:ln cap="flat">
            <a:noFill/>
          </a:ln>
        </p:spPr>
        <p:txBody>
          <a:bodyPr vert="horz" wrap="square" lIns="91440" tIns="45720" rIns="91440" bIns="45720" anchor="t" anchorCtr="0" compatLnSpc="1">
            <a:normAutofit/>
          </a:bodyPr>
          <a:lstStyle/>
          <a:p>
            <a:pPr lvl="0">
              <a:lnSpc>
                <a:spcPct val="90000"/>
              </a:lnSpc>
              <a:defRPr sz="1800" b="0" i="0" u="none" strike="noStrike" kern="0" cap="none" spc="0" baseline="0">
                <a:solidFill>
                  <a:srgbClr val="000000"/>
                </a:solidFill>
                <a:uFillTx/>
              </a:defRPr>
            </a:pPr>
            <a:r>
              <a:rPr lang="en-US" sz="1600" dirty="0">
                <a:solidFill>
                  <a:srgbClr val="E51A26"/>
                </a:solidFill>
                <a:latin typeface="Open Sans bold" pitchFamily="34"/>
                <a:ea typeface="Open Sans bold" pitchFamily="34"/>
                <a:cs typeface="Open Sans bold" pitchFamily="34"/>
              </a:rPr>
              <a:t>Objectives of the Green Ci</a:t>
            </a:r>
            <a:r>
              <a:rPr lang="pl-PL" sz="1600" dirty="0" err="1">
                <a:solidFill>
                  <a:srgbClr val="E51A26"/>
                </a:solidFill>
                <a:latin typeface="Open Sans bold" pitchFamily="34"/>
                <a:ea typeface="Open Sans bold" pitchFamily="34"/>
                <a:cs typeface="Open Sans bold" pitchFamily="34"/>
              </a:rPr>
              <a:t>tizen’s</a:t>
            </a:r>
            <a:r>
              <a:rPr lang="en-US" sz="1600" dirty="0">
                <a:solidFill>
                  <a:srgbClr val="E51A26"/>
                </a:solidFill>
                <a:latin typeface="Open Sans bold" pitchFamily="34"/>
                <a:ea typeface="Open Sans bold" pitchFamily="34"/>
                <a:cs typeface="Open Sans bold" pitchFamily="34"/>
              </a:rPr>
              <a:t> Budget </a:t>
            </a: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lvl="0">
              <a:lnSpc>
                <a:spcPct val="90000"/>
              </a:lnSpc>
              <a:defRPr sz="1800" b="0" i="0" u="none" strike="noStrike" kern="0" cap="none" spc="0" baseline="0">
                <a:solidFill>
                  <a:srgbClr val="000000"/>
                </a:solidFill>
                <a:uFillTx/>
              </a:defRPr>
            </a:pPr>
            <a:endParaRPr lang="pl-PL" sz="1600" kern="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pl-PL" sz="1600" b="0" i="0" u="none" strike="noStrike" kern="1200" cap="none" spc="0" baseline="0" dirty="0">
              <a:solidFill>
                <a:srgbClr val="000000"/>
              </a:solidFill>
              <a:uFillTx/>
              <a:latin typeface="Open Sans" pitchFamily="34"/>
              <a:ea typeface="Open Sans" pitchFamily="34"/>
              <a:cs typeface="Open Sans" pitchFamily="34"/>
            </a:endParaRPr>
          </a:p>
        </p:txBody>
      </p:sp>
      <p:graphicFrame>
        <p:nvGraphicFramePr>
          <p:cNvPr id="10" name="Diagram 9">
            <a:extLst>
              <a:ext uri="{FF2B5EF4-FFF2-40B4-BE49-F238E27FC236}">
                <a16:creationId xmlns:a16="http://schemas.microsoft.com/office/drawing/2014/main" id="{FF7790D4-A23F-4C76-B559-C804BF050AE2}"/>
              </a:ext>
            </a:extLst>
          </p:cNvPr>
          <p:cNvGraphicFramePr/>
          <p:nvPr>
            <p:extLst>
              <p:ext uri="{D42A27DB-BD31-4B8C-83A1-F6EECF244321}">
                <p14:modId xmlns:p14="http://schemas.microsoft.com/office/powerpoint/2010/main" val="731094439"/>
              </p:ext>
            </p:extLst>
          </p:nvPr>
        </p:nvGraphicFramePr>
        <p:xfrm>
          <a:off x="720757" y="1636220"/>
          <a:ext cx="8136372" cy="544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Obraz 5">
            <a:extLst>
              <a:ext uri="{FF2B5EF4-FFF2-40B4-BE49-F238E27FC236}">
                <a16:creationId xmlns:a16="http://schemas.microsoft.com/office/drawing/2014/main" id="{2F70DECD-320A-4053-8848-65A339EF717B}"/>
              </a:ext>
            </a:extLst>
          </p:cNvPr>
          <p:cNvPicPr>
            <a:picLocks noChangeAspect="1"/>
          </p:cNvPicPr>
          <p:nvPr/>
        </p:nvPicPr>
        <p:blipFill>
          <a:blip r:embed="rId8"/>
          <a:stretch>
            <a:fillRect/>
          </a:stretch>
        </p:blipFill>
        <p:spPr>
          <a:xfrm>
            <a:off x="6604426" y="2560409"/>
            <a:ext cx="4505405" cy="2964997"/>
          </a:xfrm>
          <a:prstGeom prst="roundRect">
            <a:avLst/>
          </a:prstGeom>
        </p:spPr>
      </p:pic>
      <p:pic>
        <p:nvPicPr>
          <p:cNvPr id="5124" name="Picture 4" descr="Brak dostępnego opisu zdjęcia.">
            <a:extLst>
              <a:ext uri="{FF2B5EF4-FFF2-40B4-BE49-F238E27FC236}">
                <a16:creationId xmlns:a16="http://schemas.microsoft.com/office/drawing/2014/main" id="{B5660A65-345A-4213-B4AB-2174F053182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04833" y="2542437"/>
            <a:ext cx="1965483" cy="2955408"/>
          </a:xfrm>
          <a:prstGeom prst="roundRect">
            <a:avLst/>
          </a:prstGeom>
          <a:noFill/>
          <a:extLst>
            <a:ext uri="{909E8E84-426E-40DD-AFC4-6F175D3DCCD1}">
              <a14:hiddenFill xmlns:a14="http://schemas.microsoft.com/office/drawing/2010/main">
                <a:solidFill>
                  <a:srgbClr val="FFFFFF"/>
                </a:solidFill>
              </a14:hiddenFill>
            </a:ext>
          </a:extLst>
        </p:spPr>
      </p:pic>
      <p:pic>
        <p:nvPicPr>
          <p:cNvPr id="7" name="Obraz 6">
            <a:extLst>
              <a:ext uri="{FF2B5EF4-FFF2-40B4-BE49-F238E27FC236}">
                <a16:creationId xmlns:a16="http://schemas.microsoft.com/office/drawing/2014/main" id="{C16829E0-0A26-42B3-9EF3-CA247EA14FAD}"/>
              </a:ext>
            </a:extLst>
          </p:cNvPr>
          <p:cNvPicPr>
            <a:picLocks noChangeAspect="1"/>
          </p:cNvPicPr>
          <p:nvPr/>
        </p:nvPicPr>
        <p:blipFill>
          <a:blip r:embed="rId10"/>
          <a:stretch>
            <a:fillRect/>
          </a:stretch>
        </p:blipFill>
        <p:spPr>
          <a:xfrm>
            <a:off x="125505" y="2549839"/>
            <a:ext cx="4446495" cy="2963606"/>
          </a:xfrm>
          <a:prstGeom prst="roundRect">
            <a:avLst/>
          </a:prstGeom>
        </p:spPr>
      </p:pic>
      <p:sp>
        <p:nvSpPr>
          <p:cNvPr id="9" name="pole tekstowe 8">
            <a:extLst>
              <a:ext uri="{FF2B5EF4-FFF2-40B4-BE49-F238E27FC236}">
                <a16:creationId xmlns:a16="http://schemas.microsoft.com/office/drawing/2014/main" id="{441F54A0-7D51-4D3C-B154-D7AC232B37D9}"/>
              </a:ext>
            </a:extLst>
          </p:cNvPr>
          <p:cNvSpPr txBox="1"/>
          <p:nvPr/>
        </p:nvSpPr>
        <p:spPr>
          <a:xfrm>
            <a:off x="274900" y="5513445"/>
            <a:ext cx="1653017" cy="307777"/>
          </a:xfrm>
          <a:prstGeom prst="rect">
            <a:avLst/>
          </a:prstGeom>
          <a:noFill/>
        </p:spPr>
        <p:txBody>
          <a:bodyPr wrap="none" rtlCol="0">
            <a:spAutoFit/>
          </a:bodyPr>
          <a:lstStyle/>
          <a:p>
            <a:r>
              <a:rPr lang="pl-PL" sz="1400" i="1" dirty="0" err="1"/>
              <a:t>Community</a:t>
            </a:r>
            <a:r>
              <a:rPr lang="pl-PL" sz="1400" i="1" dirty="0"/>
              <a:t> </a:t>
            </a:r>
            <a:r>
              <a:rPr lang="pl-PL" sz="1400" i="1" dirty="0" err="1"/>
              <a:t>gardens</a:t>
            </a:r>
            <a:endParaRPr lang="pl-PL" sz="1400" i="1" dirty="0"/>
          </a:p>
        </p:txBody>
      </p:sp>
      <p:sp>
        <p:nvSpPr>
          <p:cNvPr id="11" name="pole tekstowe 10">
            <a:extLst>
              <a:ext uri="{FF2B5EF4-FFF2-40B4-BE49-F238E27FC236}">
                <a16:creationId xmlns:a16="http://schemas.microsoft.com/office/drawing/2014/main" id="{DF798148-B806-4A4D-82EC-61329866A0D0}"/>
              </a:ext>
            </a:extLst>
          </p:cNvPr>
          <p:cNvSpPr txBox="1"/>
          <p:nvPr/>
        </p:nvSpPr>
        <p:spPr>
          <a:xfrm>
            <a:off x="6901632" y="5497845"/>
            <a:ext cx="1444434" cy="307777"/>
          </a:xfrm>
          <a:prstGeom prst="rect">
            <a:avLst/>
          </a:prstGeom>
          <a:noFill/>
        </p:spPr>
        <p:txBody>
          <a:bodyPr wrap="none" rtlCol="0">
            <a:spAutoFit/>
          </a:bodyPr>
          <a:lstStyle/>
          <a:p>
            <a:r>
              <a:rPr lang="pl-PL" sz="1400" i="1" dirty="0" err="1"/>
              <a:t>Butterfly</a:t>
            </a:r>
            <a:r>
              <a:rPr lang="pl-PL" sz="1400" i="1" dirty="0"/>
              <a:t> </a:t>
            </a:r>
            <a:r>
              <a:rPr lang="pl-PL" sz="1400" i="1" dirty="0" err="1"/>
              <a:t>gardens</a:t>
            </a:r>
            <a:endParaRPr lang="pl-PL" sz="1400" i="1" dirty="0"/>
          </a:p>
        </p:txBody>
      </p:sp>
    </p:spTree>
    <p:extLst>
      <p:ext uri="{BB962C8B-B14F-4D97-AF65-F5344CB8AC3E}">
        <p14:creationId xmlns:p14="http://schemas.microsoft.com/office/powerpoint/2010/main" val="537645442"/>
      </p:ext>
    </p:extLst>
  </p:cSld>
  <p:clrMapOvr>
    <a:masterClrMapping/>
  </p:clrMapOvr>
</p:sld>
</file>

<file path=ppt/theme/theme1.xml><?xml version="1.0" encoding="utf-8"?>
<a:theme xmlns:a="http://schemas.openxmlformats.org/drawingml/2006/main" name="Office Them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094b61c-80ed-4f08-b3bc-a3a0507da74a" xsi:nil="true"/>
    <lcf76f155ced4ddcb4097134ff3c332f xmlns="7650c9c9-dc94-4ce3-a7e3-151a93b3101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C25EB9C858DE534AABFCC1FAB3831571" ma:contentTypeVersion="15" ma:contentTypeDescription="Utwórz nowy dokument." ma:contentTypeScope="" ma:versionID="b84f6ce0c64f195d4d2cd464c3b91899">
  <xsd:schema xmlns:xsd="http://www.w3.org/2001/XMLSchema" xmlns:xs="http://www.w3.org/2001/XMLSchema" xmlns:p="http://schemas.microsoft.com/office/2006/metadata/properties" xmlns:ns2="1094b61c-80ed-4f08-b3bc-a3a0507da74a" xmlns:ns3="7650c9c9-dc94-4ce3-a7e3-151a93b3101d" targetNamespace="http://schemas.microsoft.com/office/2006/metadata/properties" ma:root="true" ma:fieldsID="a7bf2ae6b946a89041955d813430de55" ns2:_="" ns3:_="">
    <xsd:import namespace="1094b61c-80ed-4f08-b3bc-a3a0507da74a"/>
    <xsd:import namespace="7650c9c9-dc94-4ce3-a7e3-151a93b3101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94b61c-80ed-4f08-b3bc-a3a0507da74a" elementFormDefault="qualified">
    <xsd:import namespace="http://schemas.microsoft.com/office/2006/documentManagement/types"/>
    <xsd:import namespace="http://schemas.microsoft.com/office/infopath/2007/PartnerControls"/>
    <xsd:element name="SharedWithUsers" ma:index="8"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Udostępnione dla — szczegóły" ma:internalName="SharedWithDetails" ma:readOnly="true">
      <xsd:simpleType>
        <xsd:restriction base="dms:Note">
          <xsd:maxLength value="255"/>
        </xsd:restriction>
      </xsd:simpleType>
    </xsd:element>
    <xsd:element name="TaxCatchAll" ma:index="14" nillable="true" ma:displayName="Taxonomy Catch All Column" ma:hidden="true" ma:list="{153bbc81-486e-4eb4-aca7-5f6660d6049d}" ma:internalName="TaxCatchAll" ma:showField="CatchAllData" ma:web="1094b61c-80ed-4f08-b3bc-a3a0507da74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650c9c9-dc94-4ce3-a7e3-151a93b3101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i obrazów" ma:readOnly="false" ma:fieldId="{5cf76f15-5ced-4ddc-b409-7134ff3c332f}" ma:taxonomyMulti="true" ma:sspId="e492ed91-a7b0-4703-9148-d0f7067db25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326DA4-690D-45EF-BA96-BB408A62B115}">
  <ds:schemaRefs>
    <ds:schemaRef ds:uri="http://schemas.microsoft.com/office/2006/metadata/properties"/>
    <ds:schemaRef ds:uri="ee85b229-13cb-42f1-be5c-48db071bfe0c"/>
    <ds:schemaRef ds:uri="http://purl.org/dc/terms/"/>
    <ds:schemaRef ds:uri="http://schemas.openxmlformats.org/package/2006/metadata/core-properties"/>
    <ds:schemaRef ds:uri="http://schemas.microsoft.com/office/2006/documentManagement/types"/>
    <ds:schemaRef ds:uri="28dba4c4-0b4d-4b58-8cc6-a793444c45b2"/>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4342DCA8-C262-41B4-BB53-15656142BBBA}"/>
</file>

<file path=customXml/itemProps3.xml><?xml version="1.0" encoding="utf-8"?>
<ds:datastoreItem xmlns:ds="http://schemas.openxmlformats.org/officeDocument/2006/customXml" ds:itemID="{1AE4E5B7-F13A-4C68-9214-2BC543CBCC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Office%20Theme</Template>
  <TotalTime>16607</TotalTime>
  <Words>724</Words>
  <Application>Microsoft Office PowerPoint</Application>
  <PresentationFormat>Panoramiczny</PresentationFormat>
  <Paragraphs>73</Paragraphs>
  <Slides>12</Slides>
  <Notes>3</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12</vt:i4>
      </vt:variant>
    </vt:vector>
  </HeadingPairs>
  <TitlesOfParts>
    <vt:vector size="20" baseType="lpstr">
      <vt:lpstr>Arial</vt:lpstr>
      <vt:lpstr>Calibri</vt:lpstr>
      <vt:lpstr>Calibri Light</vt:lpstr>
      <vt:lpstr>Open Sans</vt:lpstr>
      <vt:lpstr>Open Sans bold</vt:lpstr>
      <vt:lpstr>Open Sans Light</vt:lpstr>
      <vt:lpstr>Open Sans Semibold</vt:lpstr>
      <vt:lpstr>Office Theme</vt:lpstr>
      <vt:lpstr>Involving the citizens into participatory budget</vt:lpstr>
      <vt:lpstr>Gdański Zarząd Dróg i Zieleni</vt:lpstr>
      <vt:lpstr>Gdański Zarząd Dróg i Zieleni</vt:lpstr>
      <vt:lpstr>Gdański Zarząd Dróg i Zieleni</vt:lpstr>
      <vt:lpstr>Gdański Zarząd Dróg i Zieleni</vt:lpstr>
      <vt:lpstr>Gdański Zarząd Dróg i Zieleni</vt:lpstr>
      <vt:lpstr>Gdański Zarząd Dróg i Zieleni</vt:lpstr>
      <vt:lpstr>Gdański Zarząd Dróg i Zieleni</vt:lpstr>
      <vt:lpstr>Gdański Zarząd Dróg i Zieleni</vt:lpstr>
      <vt:lpstr>Gdański Zarząd Dróg i Zieleni</vt:lpstr>
      <vt:lpstr>Gdański Zarząd Dróg i Zieleni</vt:lpstr>
      <vt:lpstr>Gdański Zarząd Dróg i Zieleni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Etiam ullamcorper Lorem ipsum</dc:title>
  <dc:creator>Tmp Grafik</dc:creator>
  <cp:lastModifiedBy>Gibczyńska Marta</cp:lastModifiedBy>
  <cp:revision>227</cp:revision>
  <cp:lastPrinted>2024-06-04T09:03:35Z</cp:lastPrinted>
  <dcterms:created xsi:type="dcterms:W3CDTF">2021-04-30T07:27:12Z</dcterms:created>
  <dcterms:modified xsi:type="dcterms:W3CDTF">2024-10-22T05:11:29Z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0x010100C25EB9C858DE534AABFCC1FAB3831571</vt:lpwstr>
  </property>
</Properties>
</file>