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7" r:id="rId2"/>
    <p:sldId id="404" r:id="rId3"/>
    <p:sldId id="422" r:id="rId4"/>
    <p:sldId id="424" r:id="rId5"/>
    <p:sldId id="427" r:id="rId6"/>
    <p:sldId id="425" r:id="rId7"/>
    <p:sldId id="426" r:id="rId8"/>
    <p:sldId id="423" r:id="rId9"/>
    <p:sldId id="428" r:id="rId10"/>
    <p:sldId id="416" r:id="rId11"/>
    <p:sldId id="429" r:id="rId12"/>
    <p:sldId id="430" r:id="rId13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563D93"/>
    <a:srgbClr val="61418F"/>
    <a:srgbClr val="E8E8E8"/>
    <a:srgbClr val="E7C35F"/>
    <a:srgbClr val="DCD6C2"/>
    <a:srgbClr val="D8DDE0"/>
    <a:srgbClr val="D1D2E1"/>
    <a:srgbClr val="EAE7E2"/>
    <a:srgbClr val="4A5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2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F6F29-8BC1-4475-AAEF-222F81510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923C50-132A-4019-BAC3-5A9C8669B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AEA8CB-1EA5-47BF-B9EB-47C61DD6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4A09F0-6B0C-4618-9BE6-EFF102B7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626CC1-1269-483F-B6BE-6F789E13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494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1E65CB-A1FF-40A5-B444-56D69A41D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B0FF75-2D65-48A2-9A60-3E2BC5A9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58C4B-303F-4EF0-B39C-17BD21A9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38AFB6-3D3C-4653-814F-B680BAFF9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DDB2C6-031F-4746-BF0A-92D18FC5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03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EA658-18F2-44AE-AD0B-0ADCD28D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290E70-258D-4F0D-ACE6-B4B083ED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CBEDD9-1EC7-420C-9FB1-CAD9DCBB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8DFA57-0478-4975-8A80-10BC0EC4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A30E3B-39AA-4F5F-A268-A48AC963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4601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431566-94B2-466D-8AB0-CBEC59EC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3A3482-9891-4459-BD72-766568E3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423D06-355F-4996-9E6F-C23A50449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891713-D008-4D4E-8B70-7B6F3E392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8B5ECA-C05E-4FDB-87C2-EC5B37905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F51BE6-BD28-4D30-AA97-B798DA9D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D77409A-483D-482E-9EC7-9412316C3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5D73B56-50D2-4D73-9296-EBF2FA35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9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D5085-C0CF-4F16-842C-89E2BE15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75B7F81-DF01-4EF0-80EC-3B5AD582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AAD978-592F-46D0-82BD-510825CC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1A1660E-D95B-4EDC-ABAA-0DC564A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957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82A0B6C-A536-43A3-986E-8D41F272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38DC7CE-15BD-4E76-913A-4149877A0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32FF27-9373-4C23-9EC4-78D32496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02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AC711-AD5F-49F8-ABBA-A7757C87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837C9A-98C0-4D0B-9F2F-3B7A097AC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589F516-8717-4AAD-A4E0-906A774E2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237B61-FAE9-4FC7-BA25-192224EE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389E75F-D439-4524-9C8E-04EB443C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A4ED21-D62A-42D8-B47D-6338ACCB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024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2A0FEB-6ACD-4F74-89FE-4360E7C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E9875DE-B58F-409B-BB36-E9FFEDB4A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7EED02A-42A8-4450-85FE-571A7E1DD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AC1041-184F-425E-9299-23133894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29D4E1-29C8-4132-B6D5-E0B1F91A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B80640-B1BF-4934-BF73-C783C694F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002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C3953B-0A07-49C8-81A5-0BC49E654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15FECEF-4D20-4210-99A6-7355CB22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DF029E-7C6D-4BC7-8696-14A630B7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13A57E-0A3F-46F7-BE9D-576221FF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1C8BD8-FF12-4E43-B2C8-1FA26044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166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52C04D3-EA15-4D0D-8DD2-3D27A4449B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57E7C7-DADE-442F-BA86-A943B25A3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E10CB9-08D5-4AFF-9AC0-E3730A2F4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E54D72-A09B-49E1-97E1-E16D16B1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2D7696-8EB1-40D5-BD32-96B1F2F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771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EB44D83-1DE5-4DEB-924C-BF38981B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3B53D3-D0CA-42D2-A182-2A6F50467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4351B4-B983-4D43-A870-CCB8C0474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DE3DC6-B918-4055-B14B-FC8716BD7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EA64B8-2C6E-4E48-BD93-D228A3639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6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180AE-78A4-969E-2949-DEE2DBBAA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79CB4132-4535-A0F5-C719-2102332EECD2}"/>
              </a:ext>
            </a:extLst>
          </p:cNvPr>
          <p:cNvSpPr/>
          <p:nvPr/>
        </p:nvSpPr>
        <p:spPr>
          <a:xfrm>
            <a:off x="0" y="0"/>
            <a:ext cx="11157358" cy="6858000"/>
          </a:xfrm>
          <a:prstGeom prst="rect">
            <a:avLst/>
          </a:prstGeom>
          <a:solidFill>
            <a:srgbClr val="4A5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68DEF889-79CA-6211-84EC-9A81B3E9CB88}"/>
              </a:ext>
            </a:extLst>
          </p:cNvPr>
          <p:cNvSpPr/>
          <p:nvPr/>
        </p:nvSpPr>
        <p:spPr>
          <a:xfrm>
            <a:off x="552252" y="1916223"/>
            <a:ext cx="7755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Introduction to the Granary Island Project &amp; Site Visit</a:t>
            </a:r>
            <a:endParaRPr lang="pl-PL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6F991C3B-46C1-6A82-1C3D-ED76806EC0C4}"/>
              </a:ext>
            </a:extLst>
          </p:cNvPr>
          <p:cNvSpPr/>
          <p:nvPr/>
        </p:nvSpPr>
        <p:spPr>
          <a:xfrm>
            <a:off x="552252" y="979330"/>
            <a:ext cx="8352928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Aft>
                <a:spcPts val="600"/>
              </a:spcAft>
            </a:pPr>
            <a:r>
              <a:rPr lang="pl-PL" dirty="0">
                <a:solidFill>
                  <a:schemeClr val="bg1"/>
                </a:solidFill>
                <a:latin typeface="DIN Pro Black" pitchFamily="34" charset="0"/>
                <a:ea typeface="Open Sans" panose="020B0606030504020204" pitchFamily="34" charset="0"/>
                <a:cs typeface="DIN Pro Black" pitchFamily="34" charset="0"/>
              </a:rPr>
              <a:t>THE SECOND DAY  </a:t>
            </a:r>
            <a:r>
              <a:rPr lang="pl-PL" dirty="0">
                <a:solidFill>
                  <a:srgbClr val="E7C35F"/>
                </a:solidFill>
                <a:latin typeface="DIN Pro Medium" pitchFamily="34" charset="0"/>
                <a:ea typeface="Open Sans" panose="020B0606030504020204" pitchFamily="34" charset="0"/>
                <a:cs typeface="DIN Pro Medium" pitchFamily="34" charset="0"/>
              </a:rPr>
              <a:t>|</a:t>
            </a:r>
            <a:r>
              <a:rPr lang="pl-PL" dirty="0">
                <a:solidFill>
                  <a:srgbClr val="E7C35F"/>
                </a:solidFill>
                <a:latin typeface="DIN Pro Black" pitchFamily="34" charset="0"/>
                <a:ea typeface="Open Sans" panose="020B0606030504020204" pitchFamily="34" charset="0"/>
                <a:cs typeface="DIN Pro Black" pitchFamily="34" charset="0"/>
              </a:rPr>
              <a:t>  10:25</a:t>
            </a:r>
          </a:p>
          <a:p>
            <a:endParaRPr lang="pl-PL" dirty="0">
              <a:solidFill>
                <a:schemeClr val="bg1"/>
              </a:solidFill>
              <a:latin typeface="DIN Pro Medium" pitchFamily="34" charset="0"/>
              <a:cs typeface="DIN Pro Medium" pitchFamily="34" charset="0"/>
            </a:endParaRPr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972D3CA6-F249-C7B4-4A2C-0D80B55CE18D}"/>
              </a:ext>
            </a:extLst>
          </p:cNvPr>
          <p:cNvCxnSpPr/>
          <p:nvPr/>
        </p:nvCxnSpPr>
        <p:spPr>
          <a:xfrm>
            <a:off x="660638" y="1591492"/>
            <a:ext cx="9385062" cy="1"/>
          </a:xfrm>
          <a:prstGeom prst="line">
            <a:avLst/>
          </a:prstGeom>
          <a:ln>
            <a:solidFill>
              <a:srgbClr val="E7C3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3E63A5C3-026B-94E1-8C3A-273624BFA2C9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 dirty="0">
                <a:solidFill>
                  <a:schemeClr val="bg1">
                    <a:lumMod val="8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LIVING SPACES  </a:t>
            </a:r>
            <a:r>
              <a:rPr lang="pl-PL" sz="1100" dirty="0">
                <a:solidFill>
                  <a:srgbClr val="FFC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|  PEER-LEARNING VISIT IN GDAŃSK  |  23-25 </a:t>
            </a:r>
            <a:r>
              <a:rPr lang="pl-PL" sz="1100" dirty="0" err="1">
                <a:solidFill>
                  <a:srgbClr val="FFC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October</a:t>
            </a:r>
            <a:r>
              <a:rPr lang="pl-PL" sz="1100" dirty="0">
                <a:solidFill>
                  <a:srgbClr val="FFC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E69E6F9-88EF-60FF-D643-8EFDB294C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38" y="2452719"/>
            <a:ext cx="5435362" cy="3573751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29E8572-5A2B-1ACA-A71C-ED7DC84B0B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5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9" name="Picture 2" descr="C:\Users\ACER\Documents\Slajdy zoptymalizowane posegregowane\Materiały graficzne do dydaktyki rózne inne\Miasta portowe - teoretyczne\Gdańsk 13.jpg"/>
          <p:cNvPicPr>
            <a:picLocks noChangeAspect="1" noChangeArrowheads="1"/>
          </p:cNvPicPr>
          <p:nvPr/>
        </p:nvPicPr>
        <p:blipFill>
          <a:blip r:embed="rId3"/>
          <a:srcRect l="2398" r="14976"/>
          <a:stretch>
            <a:fillRect/>
          </a:stretch>
        </p:blipFill>
        <p:spPr>
          <a:xfrm>
            <a:off x="984986" y="596766"/>
            <a:ext cx="8361233" cy="5642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242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" t="2947" r="4724" b="42878"/>
          <a:stretch/>
        </p:blipFill>
        <p:spPr>
          <a:xfrm>
            <a:off x="413886" y="726053"/>
            <a:ext cx="10690922" cy="508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4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7" b="5683"/>
          <a:stretch/>
        </p:blipFill>
        <p:spPr>
          <a:xfrm>
            <a:off x="607426" y="610440"/>
            <a:ext cx="9761806" cy="555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3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4" y="572047"/>
            <a:ext cx="8380103" cy="54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4" y="726053"/>
            <a:ext cx="10539664" cy="36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9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334592"/>
            <a:ext cx="10607040" cy="364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0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r="7474"/>
          <a:stretch/>
        </p:blipFill>
        <p:spPr bwMode="auto">
          <a:xfrm>
            <a:off x="552252" y="654816"/>
            <a:ext cx="8989997" cy="5538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99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r="10584"/>
          <a:stretch/>
        </p:blipFill>
        <p:spPr bwMode="auto">
          <a:xfrm>
            <a:off x="552252" y="634245"/>
            <a:ext cx="8807116" cy="542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56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" r="10948"/>
          <a:stretch/>
        </p:blipFill>
        <p:spPr>
          <a:xfrm>
            <a:off x="552252" y="572304"/>
            <a:ext cx="9942897" cy="554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55"/>
          <a:stretch/>
        </p:blipFill>
        <p:spPr bwMode="auto">
          <a:xfrm>
            <a:off x="552252" y="579159"/>
            <a:ext cx="8909382" cy="5488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07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773A-38F8-A6CC-2C5A-A90806D2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26F724A-9D66-5BA5-A53A-7B9EE740E134}"/>
              </a:ext>
            </a:extLst>
          </p:cNvPr>
          <p:cNvSpPr txBox="1">
            <a:spLocks/>
          </p:cNvSpPr>
          <p:nvPr/>
        </p:nvSpPr>
        <p:spPr>
          <a:xfrm>
            <a:off x="552252" y="262270"/>
            <a:ext cx="9816979" cy="463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rgbClr val="FFC000"/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LIVING SPACES  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|  PEER-LEARNING VISIT IN GDAŃSK  |  23-25 </a:t>
            </a:r>
            <a:r>
              <a:rPr lang="pl-PL" sz="1400" dirty="0" err="1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October</a:t>
            </a:r>
            <a:r>
              <a:rPr lang="pl-PL" sz="140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Open Sans Light" panose="020B0306030504020204" pitchFamily="34" charset="0"/>
                <a:cs typeface="DIN Pro Regular" panose="020B0504020101020102" pitchFamily="34" charset="0"/>
              </a:rPr>
              <a:t> 2024</a:t>
            </a:r>
          </a:p>
          <a:p>
            <a:endParaRPr lang="pl-PL"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E26880-C354-287E-CE40-0C6EE001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1" t="90303" r="5625"/>
          <a:stretch/>
        </p:blipFill>
        <p:spPr>
          <a:xfrm>
            <a:off x="-1" y="6192982"/>
            <a:ext cx="11229109" cy="665018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r="9421"/>
          <a:stretch/>
        </p:blipFill>
        <p:spPr bwMode="auto">
          <a:xfrm>
            <a:off x="552252" y="596434"/>
            <a:ext cx="8961121" cy="552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39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7174</TotalTime>
  <Words>146</Words>
  <Application>Microsoft Office PowerPoint</Application>
  <PresentationFormat>Panoramiczny</PresentationFormat>
  <Paragraphs>14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DIN Pro Black</vt:lpstr>
      <vt:lpstr>DIN Pro Medium</vt:lpstr>
      <vt:lpstr>DIN Pro Regular</vt:lpstr>
      <vt:lpstr>Open Sans</vt:lpstr>
      <vt:lpstr>Open Sans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Etiam ullamcorper Lorem ipsum</dc:title>
  <dc:creator>Tmp Grafik</dc:creator>
  <cp:lastModifiedBy>PL</cp:lastModifiedBy>
  <cp:revision>266</cp:revision>
  <cp:lastPrinted>2022-09-20T14:38:15Z</cp:lastPrinted>
  <dcterms:created xsi:type="dcterms:W3CDTF">2021-04-30T07:27:12Z</dcterms:created>
  <dcterms:modified xsi:type="dcterms:W3CDTF">2024-10-24T08:02:22Z</dcterms:modified>
</cp:coreProperties>
</file>