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70"/>
  </p:notesMasterIdLst>
  <p:sldIdLst>
    <p:sldId id="256" r:id="rId2"/>
    <p:sldId id="336" r:id="rId3"/>
    <p:sldId id="337" r:id="rId4"/>
    <p:sldId id="379" r:id="rId5"/>
    <p:sldId id="380" r:id="rId6"/>
    <p:sldId id="338" r:id="rId7"/>
    <p:sldId id="339" r:id="rId8"/>
    <p:sldId id="343" r:id="rId9"/>
    <p:sldId id="389" r:id="rId10"/>
    <p:sldId id="344" r:id="rId11"/>
    <p:sldId id="346" r:id="rId12"/>
    <p:sldId id="352" r:id="rId13"/>
    <p:sldId id="347" r:id="rId14"/>
    <p:sldId id="348" r:id="rId15"/>
    <p:sldId id="354" r:id="rId16"/>
    <p:sldId id="349" r:id="rId17"/>
    <p:sldId id="350" r:id="rId18"/>
    <p:sldId id="381" r:id="rId19"/>
    <p:sldId id="382" r:id="rId20"/>
    <p:sldId id="353" r:id="rId21"/>
    <p:sldId id="383" r:id="rId22"/>
    <p:sldId id="384" r:id="rId23"/>
    <p:sldId id="385" r:id="rId24"/>
    <p:sldId id="386" r:id="rId25"/>
    <p:sldId id="388" r:id="rId26"/>
    <p:sldId id="377" r:id="rId27"/>
    <p:sldId id="356" r:id="rId28"/>
    <p:sldId id="357" r:id="rId29"/>
    <p:sldId id="345" r:id="rId30"/>
    <p:sldId id="390" r:id="rId31"/>
    <p:sldId id="397" r:id="rId32"/>
    <p:sldId id="398" r:id="rId33"/>
    <p:sldId id="391" r:id="rId34"/>
    <p:sldId id="392" r:id="rId35"/>
    <p:sldId id="394" r:id="rId36"/>
    <p:sldId id="396" r:id="rId37"/>
    <p:sldId id="393" r:id="rId38"/>
    <p:sldId id="395" r:id="rId39"/>
    <p:sldId id="399" r:id="rId40"/>
    <p:sldId id="400" r:id="rId41"/>
    <p:sldId id="401" r:id="rId42"/>
    <p:sldId id="378" r:id="rId43"/>
    <p:sldId id="355" r:id="rId44"/>
    <p:sldId id="402" r:id="rId45"/>
    <p:sldId id="364" r:id="rId46"/>
    <p:sldId id="366" r:id="rId47"/>
    <p:sldId id="363" r:id="rId48"/>
    <p:sldId id="367" r:id="rId49"/>
    <p:sldId id="365" r:id="rId50"/>
    <p:sldId id="368" r:id="rId51"/>
    <p:sldId id="370" r:id="rId52"/>
    <p:sldId id="369" r:id="rId53"/>
    <p:sldId id="371" r:id="rId54"/>
    <p:sldId id="372" r:id="rId55"/>
    <p:sldId id="373" r:id="rId56"/>
    <p:sldId id="374" r:id="rId57"/>
    <p:sldId id="375" r:id="rId58"/>
    <p:sldId id="376" r:id="rId59"/>
    <p:sldId id="359" r:id="rId60"/>
    <p:sldId id="360" r:id="rId61"/>
    <p:sldId id="361" r:id="rId62"/>
    <p:sldId id="362" r:id="rId63"/>
    <p:sldId id="403" r:id="rId64"/>
    <p:sldId id="404" r:id="rId65"/>
    <p:sldId id="405" r:id="rId66"/>
    <p:sldId id="406" r:id="rId67"/>
    <p:sldId id="407" r:id="rId68"/>
    <p:sldId id="258" r:id="rId6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595"/>
    <a:srgbClr val="008000"/>
    <a:srgbClr val="37CBFF"/>
    <a:srgbClr val="1DC4FF"/>
    <a:srgbClr val="5D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89669A-38C7-4900-B1A0-6265E9F12FD9}" v="43" dt="2023-01-09T16:17:10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Styl jasny 2 — Ak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028" autoAdjust="0"/>
  </p:normalViewPr>
  <p:slideViewPr>
    <p:cSldViewPr>
      <p:cViewPr varScale="1">
        <p:scale>
          <a:sx n="146" d="100"/>
          <a:sy n="146" d="100"/>
        </p:scale>
        <p:origin x="2112" y="12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ystian Birr" userId="a4510468-4e09-4e8d-8563-ae6c34d7bc71" providerId="ADAL" clId="{D5A5F07C-8438-4DB6-BB2A-AA0101B58BB7}"/>
    <pc:docChg chg="undo custSel addSld delSld modSld sldOrd">
      <pc:chgData name="Krystian Birr" userId="a4510468-4e09-4e8d-8563-ae6c34d7bc71" providerId="ADAL" clId="{D5A5F07C-8438-4DB6-BB2A-AA0101B58BB7}" dt="2022-11-29T10:17:40.703" v="2986" actId="20577"/>
      <pc:docMkLst>
        <pc:docMk/>
      </pc:docMkLst>
      <pc:sldChg chg="modSp mod">
        <pc:chgData name="Krystian Birr" userId="a4510468-4e09-4e8d-8563-ae6c34d7bc71" providerId="ADAL" clId="{D5A5F07C-8438-4DB6-BB2A-AA0101B58BB7}" dt="2022-11-29T10:17:40.703" v="2986" actId="20577"/>
        <pc:sldMkLst>
          <pc:docMk/>
          <pc:sldMk cId="0" sldId="256"/>
        </pc:sldMkLst>
        <pc:spChg chg="mod">
          <ac:chgData name="Krystian Birr" userId="a4510468-4e09-4e8d-8563-ae6c34d7bc71" providerId="ADAL" clId="{D5A5F07C-8438-4DB6-BB2A-AA0101B58BB7}" dt="2022-11-29T10:17:40.703" v="2986" actId="20577"/>
          <ac:spMkLst>
            <pc:docMk/>
            <pc:sldMk cId="0" sldId="256"/>
            <ac:spMk id="2" creationId="{00000000-0000-0000-0000-000000000000}"/>
          </ac:spMkLst>
        </pc:spChg>
      </pc:sldChg>
      <pc:sldChg chg="addSp delSp modSp mod">
        <pc:chgData name="Krystian Birr" userId="a4510468-4e09-4e8d-8563-ae6c34d7bc71" providerId="ADAL" clId="{D5A5F07C-8438-4DB6-BB2A-AA0101B58BB7}" dt="2022-11-27T21:36:36.121" v="2356"/>
        <pc:sldMkLst>
          <pc:docMk/>
          <pc:sldMk cId="2034359115" sldId="336"/>
        </pc:sldMkLst>
        <pc:spChg chg="add mod">
          <ac:chgData name="Krystian Birr" userId="a4510468-4e09-4e8d-8563-ae6c34d7bc71" providerId="ADAL" clId="{D5A5F07C-8438-4DB6-BB2A-AA0101B58BB7}" dt="2022-11-27T19:40:20.607" v="2215" actId="115"/>
          <ac:spMkLst>
            <pc:docMk/>
            <pc:sldMk cId="2034359115" sldId="336"/>
            <ac:spMk id="4" creationId="{2A02F16D-D1CE-7C6B-8A1B-97DEA7654B20}"/>
          </ac:spMkLst>
        </pc:spChg>
        <pc:spChg chg="mod">
          <ac:chgData name="Krystian Birr" userId="a4510468-4e09-4e8d-8563-ae6c34d7bc71" providerId="ADAL" clId="{D5A5F07C-8438-4DB6-BB2A-AA0101B58BB7}" dt="2022-11-27T21:36:36.121" v="2356"/>
          <ac:spMkLst>
            <pc:docMk/>
            <pc:sldMk cId="2034359115" sldId="336"/>
            <ac:spMk id="8" creationId="{D9DD6F35-4C43-43FB-A8E3-1A9B27E66D0D}"/>
          </ac:spMkLst>
        </pc:spChg>
        <pc:spChg chg="mod">
          <ac:chgData name="Krystian Birr" userId="a4510468-4e09-4e8d-8563-ae6c34d7bc71" providerId="ADAL" clId="{D5A5F07C-8438-4DB6-BB2A-AA0101B58BB7}" dt="2022-11-27T19:39:29.015" v="2103" actId="1036"/>
          <ac:spMkLst>
            <pc:docMk/>
            <pc:sldMk cId="2034359115" sldId="336"/>
            <ac:spMk id="10" creationId="{1A8FC3B6-3C50-99EF-97FD-9165CA8AACF5}"/>
          </ac:spMkLst>
        </pc:spChg>
        <pc:spChg chg="del">
          <ac:chgData name="Krystian Birr" userId="a4510468-4e09-4e8d-8563-ae6c34d7bc71" providerId="ADAL" clId="{D5A5F07C-8438-4DB6-BB2A-AA0101B58BB7}" dt="2022-11-27T18:39:38.751" v="30" actId="478"/>
          <ac:spMkLst>
            <pc:docMk/>
            <pc:sldMk cId="2034359115" sldId="336"/>
            <ac:spMk id="12" creationId="{17549CFA-C7C2-7927-6C8F-1F3AFB4C477E}"/>
          </ac:spMkLst>
        </pc:sp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2338932004" sldId="583"/>
        </pc:sldMkLst>
      </pc:sldChg>
      <pc:sldChg chg="addSp delSp modSp mod">
        <pc:chgData name="Krystian Birr" userId="a4510468-4e09-4e8d-8563-ae6c34d7bc71" providerId="ADAL" clId="{D5A5F07C-8438-4DB6-BB2A-AA0101B58BB7}" dt="2022-11-29T10:09:30.697" v="2985" actId="20577"/>
        <pc:sldMkLst>
          <pc:docMk/>
          <pc:sldMk cId="2024037269" sldId="584"/>
        </pc:sldMkLst>
        <pc:spChg chg="mod">
          <ac:chgData name="Krystian Birr" userId="a4510468-4e09-4e8d-8563-ae6c34d7bc71" providerId="ADAL" clId="{D5A5F07C-8438-4DB6-BB2A-AA0101B58BB7}" dt="2022-11-27T18:41:30.165" v="79" actId="20577"/>
          <ac:spMkLst>
            <pc:docMk/>
            <pc:sldMk cId="2024037269" sldId="584"/>
            <ac:spMk id="2" creationId="{00000000-0000-0000-0000-000000000000}"/>
          </ac:spMkLst>
        </pc:spChg>
        <pc:spChg chg="del mod">
          <ac:chgData name="Krystian Birr" userId="a4510468-4e09-4e8d-8563-ae6c34d7bc71" providerId="ADAL" clId="{D5A5F07C-8438-4DB6-BB2A-AA0101B58BB7}" dt="2022-11-27T21:24:41.995" v="2261" actId="478"/>
          <ac:spMkLst>
            <pc:docMk/>
            <pc:sldMk cId="2024037269" sldId="584"/>
            <ac:spMk id="3" creationId="{00000000-0000-0000-0000-000000000000}"/>
          </ac:spMkLst>
        </pc:spChg>
        <pc:spChg chg="mod">
          <ac:chgData name="Krystian Birr" userId="a4510468-4e09-4e8d-8563-ae6c34d7bc71" providerId="ADAL" clId="{D5A5F07C-8438-4DB6-BB2A-AA0101B58BB7}" dt="2022-11-29T10:09:30.697" v="2985" actId="20577"/>
          <ac:spMkLst>
            <pc:docMk/>
            <pc:sldMk cId="2024037269" sldId="584"/>
            <ac:spMk id="4" creationId="{353C428F-C38E-4306-B3FD-39D231BF6CED}"/>
          </ac:spMkLst>
        </pc:spChg>
        <pc:spChg chg="add del mod">
          <ac:chgData name="Krystian Birr" userId="a4510468-4e09-4e8d-8563-ae6c34d7bc71" providerId="ADAL" clId="{D5A5F07C-8438-4DB6-BB2A-AA0101B58BB7}" dt="2022-11-27T21:24:43.350" v="2262" actId="478"/>
          <ac:spMkLst>
            <pc:docMk/>
            <pc:sldMk cId="2024037269" sldId="584"/>
            <ac:spMk id="7" creationId="{B7C5788D-ACF3-10A0-F699-A2CEAC8E133C}"/>
          </ac:spMkLst>
        </pc:spChg>
        <pc:picChg chg="add mod modCrop">
          <ac:chgData name="Krystian Birr" userId="a4510468-4e09-4e8d-8563-ae6c34d7bc71" providerId="ADAL" clId="{D5A5F07C-8438-4DB6-BB2A-AA0101B58BB7}" dt="2022-11-29T10:09:11.442" v="2982" actId="1076"/>
          <ac:picMkLst>
            <pc:docMk/>
            <pc:sldMk cId="2024037269" sldId="584"/>
            <ac:picMk id="3" creationId="{0578863D-159B-490E-781B-EBE8E2EAB3C8}"/>
          </ac:picMkLst>
        </pc:picChg>
        <pc:picChg chg="add del mod">
          <ac:chgData name="Krystian Birr" userId="a4510468-4e09-4e8d-8563-ae6c34d7bc71" providerId="ADAL" clId="{D5A5F07C-8438-4DB6-BB2A-AA0101B58BB7}" dt="2022-11-29T10:04:02.212" v="2925" actId="478"/>
          <ac:picMkLst>
            <pc:docMk/>
            <pc:sldMk cId="2024037269" sldId="584"/>
            <ac:picMk id="9" creationId="{BDF181BD-C457-B3BD-D6B0-0FC4C0E388AF}"/>
          </ac:picMkLst>
        </pc:picChg>
      </pc:sldChg>
      <pc:sldChg chg="modSp add mod ord">
        <pc:chgData name="Krystian Birr" userId="a4510468-4e09-4e8d-8563-ae6c34d7bc71" providerId="ADAL" clId="{D5A5F07C-8438-4DB6-BB2A-AA0101B58BB7}" dt="2022-11-27T21:36:30.186" v="2354"/>
        <pc:sldMkLst>
          <pc:docMk/>
          <pc:sldMk cId="511739817" sldId="585"/>
        </pc:sldMkLst>
        <pc:spChg chg="mod">
          <ac:chgData name="Krystian Birr" userId="a4510468-4e09-4e8d-8563-ae6c34d7bc71" providerId="ADAL" clId="{D5A5F07C-8438-4DB6-BB2A-AA0101B58BB7}" dt="2022-11-27T18:42:11.677" v="129" actId="20577"/>
          <ac:spMkLst>
            <pc:docMk/>
            <pc:sldMk cId="511739817" sldId="585"/>
            <ac:spMk id="2" creationId="{00000000-0000-0000-0000-000000000000}"/>
          </ac:spMkLst>
        </pc:spChg>
        <pc:spChg chg="mod">
          <ac:chgData name="Krystian Birr" userId="a4510468-4e09-4e8d-8563-ae6c34d7bc71" providerId="ADAL" clId="{D5A5F07C-8438-4DB6-BB2A-AA0101B58BB7}" dt="2022-11-27T18:55:09.441" v="1225" actId="179"/>
          <ac:spMkLst>
            <pc:docMk/>
            <pc:sldMk cId="511739817" sldId="585"/>
            <ac:spMk id="3" creationId="{00000000-0000-0000-0000-000000000000}"/>
          </ac:spMkLst>
        </pc:spChg>
        <pc:spChg chg="mod">
          <ac:chgData name="Krystian Birr" userId="a4510468-4e09-4e8d-8563-ae6c34d7bc71" providerId="ADAL" clId="{D5A5F07C-8438-4DB6-BB2A-AA0101B58BB7}" dt="2022-11-27T18:54:35.131" v="1207" actId="1076"/>
          <ac:spMkLst>
            <pc:docMk/>
            <pc:sldMk cId="511739817" sldId="585"/>
            <ac:spMk id="4" creationId="{353C428F-C38E-4306-B3FD-39D231BF6CED}"/>
          </ac:spMkLst>
        </pc:sp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1976805392" sldId="585"/>
        </pc:sldMkLst>
      </pc:sldChg>
      <pc:sldChg chg="addSp delSp modSp add mod">
        <pc:chgData name="Krystian Birr" userId="a4510468-4e09-4e8d-8563-ae6c34d7bc71" providerId="ADAL" clId="{D5A5F07C-8438-4DB6-BB2A-AA0101B58BB7}" dt="2022-11-27T21:27:22.933" v="2352" actId="1076"/>
        <pc:sldMkLst>
          <pc:docMk/>
          <pc:sldMk cId="3348135" sldId="586"/>
        </pc:sldMkLst>
        <pc:spChg chg="mod">
          <ac:chgData name="Krystian Birr" userId="a4510468-4e09-4e8d-8563-ae6c34d7bc71" providerId="ADAL" clId="{D5A5F07C-8438-4DB6-BB2A-AA0101B58BB7}" dt="2022-11-27T18:42:30.100" v="156" actId="20577"/>
          <ac:spMkLst>
            <pc:docMk/>
            <pc:sldMk cId="3348135" sldId="586"/>
            <ac:spMk id="2" creationId="{00000000-0000-0000-0000-000000000000}"/>
          </ac:spMkLst>
        </pc:spChg>
        <pc:spChg chg="del">
          <ac:chgData name="Krystian Birr" userId="a4510468-4e09-4e8d-8563-ae6c34d7bc71" providerId="ADAL" clId="{D5A5F07C-8438-4DB6-BB2A-AA0101B58BB7}" dt="2022-11-27T21:25:23.519" v="2313" actId="478"/>
          <ac:spMkLst>
            <pc:docMk/>
            <pc:sldMk cId="3348135" sldId="586"/>
            <ac:spMk id="3" creationId="{00000000-0000-0000-0000-000000000000}"/>
          </ac:spMkLst>
        </pc:spChg>
        <pc:spChg chg="mod">
          <ac:chgData name="Krystian Birr" userId="a4510468-4e09-4e8d-8563-ae6c34d7bc71" providerId="ADAL" clId="{D5A5F07C-8438-4DB6-BB2A-AA0101B58BB7}" dt="2022-11-27T21:25:47.274" v="2335" actId="1076"/>
          <ac:spMkLst>
            <pc:docMk/>
            <pc:sldMk cId="3348135" sldId="586"/>
            <ac:spMk id="4" creationId="{353C428F-C38E-4306-B3FD-39D231BF6CED}"/>
          </ac:spMkLst>
        </pc:spChg>
        <pc:spChg chg="add del mod">
          <ac:chgData name="Krystian Birr" userId="a4510468-4e09-4e8d-8563-ae6c34d7bc71" providerId="ADAL" clId="{D5A5F07C-8438-4DB6-BB2A-AA0101B58BB7}" dt="2022-11-27T21:25:24.667" v="2314" actId="478"/>
          <ac:spMkLst>
            <pc:docMk/>
            <pc:sldMk cId="3348135" sldId="586"/>
            <ac:spMk id="7" creationId="{A987D808-34C4-CA29-0737-9FAB9D579C3B}"/>
          </ac:spMkLst>
        </pc:spChg>
        <pc:picChg chg="add mod">
          <ac:chgData name="Krystian Birr" userId="a4510468-4e09-4e8d-8563-ae6c34d7bc71" providerId="ADAL" clId="{D5A5F07C-8438-4DB6-BB2A-AA0101B58BB7}" dt="2022-11-27T21:27:22.933" v="2352" actId="1076"/>
          <ac:picMkLst>
            <pc:docMk/>
            <pc:sldMk cId="3348135" sldId="586"/>
            <ac:picMk id="9" creationId="{D051312D-F3C5-F5FA-C37C-374A70C72626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1534932671" sldId="586"/>
        </pc:sldMkLst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692800540" sldId="587"/>
        </pc:sldMkLst>
      </pc:sldChg>
      <pc:sldChg chg="addSp delSp modSp add mod">
        <pc:chgData name="Krystian Birr" userId="a4510468-4e09-4e8d-8563-ae6c34d7bc71" providerId="ADAL" clId="{D5A5F07C-8438-4DB6-BB2A-AA0101B58BB7}" dt="2022-11-28T00:14:53.899" v="2851" actId="1076"/>
        <pc:sldMkLst>
          <pc:docMk/>
          <pc:sldMk cId="3284109413" sldId="587"/>
        </pc:sldMkLst>
        <pc:spChg chg="mod">
          <ac:chgData name="Krystian Birr" userId="a4510468-4e09-4e8d-8563-ae6c34d7bc71" providerId="ADAL" clId="{D5A5F07C-8438-4DB6-BB2A-AA0101B58BB7}" dt="2022-11-27T18:42:43.290" v="172" actId="20577"/>
          <ac:spMkLst>
            <pc:docMk/>
            <pc:sldMk cId="3284109413" sldId="587"/>
            <ac:spMk id="2" creationId="{00000000-0000-0000-0000-000000000000}"/>
          </ac:spMkLst>
        </pc:spChg>
        <pc:spChg chg="del">
          <ac:chgData name="Krystian Birr" userId="a4510468-4e09-4e8d-8563-ae6c34d7bc71" providerId="ADAL" clId="{D5A5F07C-8438-4DB6-BB2A-AA0101B58BB7}" dt="2022-11-27T21:26:06.342" v="2337" actId="478"/>
          <ac:spMkLst>
            <pc:docMk/>
            <pc:sldMk cId="3284109413" sldId="587"/>
            <ac:spMk id="3" creationId="{00000000-0000-0000-0000-000000000000}"/>
          </ac:spMkLst>
        </pc:spChg>
        <pc:spChg chg="del">
          <ac:chgData name="Krystian Birr" userId="a4510468-4e09-4e8d-8563-ae6c34d7bc71" providerId="ADAL" clId="{D5A5F07C-8438-4DB6-BB2A-AA0101B58BB7}" dt="2022-11-27T21:26:05.529" v="2336" actId="478"/>
          <ac:spMkLst>
            <pc:docMk/>
            <pc:sldMk cId="3284109413" sldId="587"/>
            <ac:spMk id="4" creationId="{353C428F-C38E-4306-B3FD-39D231BF6CED}"/>
          </ac:spMkLst>
        </pc:spChg>
        <pc:spChg chg="add del mod">
          <ac:chgData name="Krystian Birr" userId="a4510468-4e09-4e8d-8563-ae6c34d7bc71" providerId="ADAL" clId="{D5A5F07C-8438-4DB6-BB2A-AA0101B58BB7}" dt="2022-11-27T21:26:07.922" v="2338" actId="478"/>
          <ac:spMkLst>
            <pc:docMk/>
            <pc:sldMk cId="3284109413" sldId="587"/>
            <ac:spMk id="7" creationId="{486A619B-CE58-7CA0-DAEB-E6B3A37440F5}"/>
          </ac:spMkLst>
        </pc:spChg>
        <pc:picChg chg="add mod">
          <ac:chgData name="Krystian Birr" userId="a4510468-4e09-4e8d-8563-ae6c34d7bc71" providerId="ADAL" clId="{D5A5F07C-8438-4DB6-BB2A-AA0101B58BB7}" dt="2022-11-28T00:14:53.899" v="2851" actId="1076"/>
          <ac:picMkLst>
            <pc:docMk/>
            <pc:sldMk cId="3284109413" sldId="587"/>
            <ac:picMk id="9" creationId="{50B35DDD-CAFD-8E81-0BBF-3C0FF7F30013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2351328614" sldId="588"/>
        </pc:sldMkLst>
      </pc:sldChg>
      <pc:sldChg chg="addSp delSp modSp add mod">
        <pc:chgData name="Krystian Birr" userId="a4510468-4e09-4e8d-8563-ae6c34d7bc71" providerId="ADAL" clId="{D5A5F07C-8438-4DB6-BB2A-AA0101B58BB7}" dt="2022-11-27T23:31:15.270" v="2402" actId="1076"/>
        <pc:sldMkLst>
          <pc:docMk/>
          <pc:sldMk cId="3800911347" sldId="588"/>
        </pc:sldMkLst>
        <pc:spChg chg="mod">
          <ac:chgData name="Krystian Birr" userId="a4510468-4e09-4e8d-8563-ae6c34d7bc71" providerId="ADAL" clId="{D5A5F07C-8438-4DB6-BB2A-AA0101B58BB7}" dt="2022-11-27T18:42:54.872" v="188" actId="20577"/>
          <ac:spMkLst>
            <pc:docMk/>
            <pc:sldMk cId="3800911347" sldId="588"/>
            <ac:spMk id="2" creationId="{00000000-0000-0000-0000-000000000000}"/>
          </ac:spMkLst>
        </pc:spChg>
        <pc:spChg chg="del">
          <ac:chgData name="Krystian Birr" userId="a4510468-4e09-4e8d-8563-ae6c34d7bc71" providerId="ADAL" clId="{D5A5F07C-8438-4DB6-BB2A-AA0101B58BB7}" dt="2022-11-27T21:26:12.698" v="2339" actId="478"/>
          <ac:spMkLst>
            <pc:docMk/>
            <pc:sldMk cId="3800911347" sldId="588"/>
            <ac:spMk id="3" creationId="{00000000-0000-0000-0000-000000000000}"/>
          </ac:spMkLst>
        </pc:spChg>
        <pc:spChg chg="add del mod">
          <ac:chgData name="Krystian Birr" userId="a4510468-4e09-4e8d-8563-ae6c34d7bc71" providerId="ADAL" clId="{D5A5F07C-8438-4DB6-BB2A-AA0101B58BB7}" dt="2022-11-27T21:26:13.940" v="2340" actId="478"/>
          <ac:spMkLst>
            <pc:docMk/>
            <pc:sldMk cId="3800911347" sldId="588"/>
            <ac:spMk id="7" creationId="{086B37B0-D721-7FBC-2C31-CA08AE411FEE}"/>
          </ac:spMkLst>
        </pc:spChg>
        <pc:picChg chg="add mod">
          <ac:chgData name="Krystian Birr" userId="a4510468-4e09-4e8d-8563-ae6c34d7bc71" providerId="ADAL" clId="{D5A5F07C-8438-4DB6-BB2A-AA0101B58BB7}" dt="2022-11-27T23:31:15.270" v="2402" actId="1076"/>
          <ac:picMkLst>
            <pc:docMk/>
            <pc:sldMk cId="3800911347" sldId="588"/>
            <ac:picMk id="9" creationId="{B06EEBF3-792B-46F1-D3D4-DA1C4901C5D0}"/>
          </ac:picMkLst>
        </pc:picChg>
      </pc:sldChg>
      <pc:sldChg chg="addSp delSp modSp add mod">
        <pc:chgData name="Krystian Birr" userId="a4510468-4e09-4e8d-8563-ae6c34d7bc71" providerId="ADAL" clId="{D5A5F07C-8438-4DB6-BB2A-AA0101B58BB7}" dt="2022-11-27T21:26:47.740" v="2346" actId="27614"/>
        <pc:sldMkLst>
          <pc:docMk/>
          <pc:sldMk cId="2705391610" sldId="589"/>
        </pc:sldMkLst>
        <pc:spChg chg="mod">
          <ac:chgData name="Krystian Birr" userId="a4510468-4e09-4e8d-8563-ae6c34d7bc71" providerId="ADAL" clId="{D5A5F07C-8438-4DB6-BB2A-AA0101B58BB7}" dt="2022-11-27T18:43:12.061" v="198" actId="20577"/>
          <ac:spMkLst>
            <pc:docMk/>
            <pc:sldMk cId="2705391610" sldId="589"/>
            <ac:spMk id="2" creationId="{00000000-0000-0000-0000-000000000000}"/>
          </ac:spMkLst>
        </pc:spChg>
        <pc:spChg chg="del">
          <ac:chgData name="Krystian Birr" userId="a4510468-4e09-4e8d-8563-ae6c34d7bc71" providerId="ADAL" clId="{D5A5F07C-8438-4DB6-BB2A-AA0101B58BB7}" dt="2022-11-27T21:26:18.593" v="2342" actId="478"/>
          <ac:spMkLst>
            <pc:docMk/>
            <pc:sldMk cId="2705391610" sldId="589"/>
            <ac:spMk id="3" creationId="{00000000-0000-0000-0000-000000000000}"/>
          </ac:spMkLst>
        </pc:spChg>
        <pc:spChg chg="del">
          <ac:chgData name="Krystian Birr" userId="a4510468-4e09-4e8d-8563-ae6c34d7bc71" providerId="ADAL" clId="{D5A5F07C-8438-4DB6-BB2A-AA0101B58BB7}" dt="2022-11-27T21:26:17.812" v="2341" actId="478"/>
          <ac:spMkLst>
            <pc:docMk/>
            <pc:sldMk cId="2705391610" sldId="589"/>
            <ac:spMk id="4" creationId="{353C428F-C38E-4306-B3FD-39D231BF6CED}"/>
          </ac:spMkLst>
        </pc:spChg>
        <pc:spChg chg="add del mod">
          <ac:chgData name="Krystian Birr" userId="a4510468-4e09-4e8d-8563-ae6c34d7bc71" providerId="ADAL" clId="{D5A5F07C-8438-4DB6-BB2A-AA0101B58BB7}" dt="2022-11-27T21:26:19.988" v="2343" actId="478"/>
          <ac:spMkLst>
            <pc:docMk/>
            <pc:sldMk cId="2705391610" sldId="589"/>
            <ac:spMk id="7" creationId="{D494A961-A045-CC95-4368-2C43581F41C4}"/>
          </ac:spMkLst>
        </pc:spChg>
        <pc:picChg chg="add mod">
          <ac:chgData name="Krystian Birr" userId="a4510468-4e09-4e8d-8563-ae6c34d7bc71" providerId="ADAL" clId="{D5A5F07C-8438-4DB6-BB2A-AA0101B58BB7}" dt="2022-11-27T21:26:47.740" v="2346" actId="27614"/>
          <ac:picMkLst>
            <pc:docMk/>
            <pc:sldMk cId="2705391610" sldId="589"/>
            <ac:picMk id="9" creationId="{89E013A8-425F-E361-4ED3-20F146B4B9C4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3458972496" sldId="589"/>
        </pc:sldMkLst>
      </pc:sldChg>
      <pc:sldChg chg="addSp delSp modSp add mod">
        <pc:chgData name="Krystian Birr" userId="a4510468-4e09-4e8d-8563-ae6c34d7bc71" providerId="ADAL" clId="{D5A5F07C-8438-4DB6-BB2A-AA0101B58BB7}" dt="2022-11-28T00:12:51.144" v="2840" actId="207"/>
        <pc:sldMkLst>
          <pc:docMk/>
          <pc:sldMk cId="3260959022" sldId="590"/>
        </pc:sldMkLst>
        <pc:spChg chg="mod">
          <ac:chgData name="Krystian Birr" userId="a4510468-4e09-4e8d-8563-ae6c34d7bc71" providerId="ADAL" clId="{D5A5F07C-8438-4DB6-BB2A-AA0101B58BB7}" dt="2022-11-28T00:09:29.186" v="2445" actId="20577"/>
          <ac:spMkLst>
            <pc:docMk/>
            <pc:sldMk cId="3260959022" sldId="590"/>
            <ac:spMk id="2" creationId="{00000000-0000-0000-0000-000000000000}"/>
          </ac:spMkLst>
        </pc:spChg>
        <pc:spChg chg="mod">
          <ac:chgData name="Krystian Birr" userId="a4510468-4e09-4e8d-8563-ae6c34d7bc71" providerId="ADAL" clId="{D5A5F07C-8438-4DB6-BB2A-AA0101B58BB7}" dt="2022-11-28T00:12:51.144" v="2840" actId="207"/>
          <ac:spMkLst>
            <pc:docMk/>
            <pc:sldMk cId="3260959022" sldId="590"/>
            <ac:spMk id="3" creationId="{00000000-0000-0000-0000-000000000000}"/>
          </ac:spMkLst>
        </pc:spChg>
        <pc:spChg chg="mod">
          <ac:chgData name="Krystian Birr" userId="a4510468-4e09-4e8d-8563-ae6c34d7bc71" providerId="ADAL" clId="{D5A5F07C-8438-4DB6-BB2A-AA0101B58BB7}" dt="2022-11-28T00:09:58.548" v="2528" actId="20577"/>
          <ac:spMkLst>
            <pc:docMk/>
            <pc:sldMk cId="3260959022" sldId="590"/>
            <ac:spMk id="4" creationId="{353C428F-C38E-4306-B3FD-39D231BF6CED}"/>
          </ac:spMkLst>
        </pc:spChg>
        <pc:spChg chg="add del mod">
          <ac:chgData name="Krystian Birr" userId="a4510468-4e09-4e8d-8563-ae6c34d7bc71" providerId="ADAL" clId="{D5A5F07C-8438-4DB6-BB2A-AA0101B58BB7}" dt="2022-11-28T00:10:01.561" v="2529" actId="478"/>
          <ac:spMkLst>
            <pc:docMk/>
            <pc:sldMk cId="3260959022" sldId="590"/>
            <ac:spMk id="6" creationId="{923E6BAF-637A-198E-19B8-1506C755957A}"/>
          </ac:spMkLst>
        </pc:spChg>
        <pc:spChg chg="add del mod">
          <ac:chgData name="Krystian Birr" userId="a4510468-4e09-4e8d-8563-ae6c34d7bc71" providerId="ADAL" clId="{D5A5F07C-8438-4DB6-BB2A-AA0101B58BB7}" dt="2022-11-28T00:09:35.015" v="2446" actId="478"/>
          <ac:spMkLst>
            <pc:docMk/>
            <pc:sldMk cId="3260959022" sldId="590"/>
            <ac:spMk id="7" creationId="{D8F1C2B1-F472-A2C8-AE74-731FB6153422}"/>
          </ac:spMkLst>
        </pc:sp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1271877155" sldId="591"/>
        </pc:sldMkLst>
      </pc:sldChg>
      <pc:sldChg chg="addSp modSp add mod">
        <pc:chgData name="Krystian Birr" userId="a4510468-4e09-4e8d-8563-ae6c34d7bc71" providerId="ADAL" clId="{D5A5F07C-8438-4DB6-BB2A-AA0101B58BB7}" dt="2022-11-27T23:29:37.720" v="2388" actId="14100"/>
        <pc:sldMkLst>
          <pc:docMk/>
          <pc:sldMk cId="3548218171" sldId="591"/>
        </pc:sldMkLst>
        <pc:spChg chg="mod">
          <ac:chgData name="Krystian Birr" userId="a4510468-4e09-4e8d-8563-ae6c34d7bc71" providerId="ADAL" clId="{D5A5F07C-8438-4DB6-BB2A-AA0101B58BB7}" dt="2022-11-27T21:24:49.603" v="2264" actId="20577"/>
          <ac:spMkLst>
            <pc:docMk/>
            <pc:sldMk cId="3548218171" sldId="591"/>
            <ac:spMk id="4" creationId="{353C428F-C38E-4306-B3FD-39D231BF6CED}"/>
          </ac:spMkLst>
        </pc:spChg>
        <pc:picChg chg="add mod">
          <ac:chgData name="Krystian Birr" userId="a4510468-4e09-4e8d-8563-ae6c34d7bc71" providerId="ADAL" clId="{D5A5F07C-8438-4DB6-BB2A-AA0101B58BB7}" dt="2022-11-27T23:29:37.720" v="2388" actId="14100"/>
          <ac:picMkLst>
            <pc:docMk/>
            <pc:sldMk cId="3548218171" sldId="591"/>
            <ac:picMk id="6" creationId="{55B42056-E435-746C-C704-DA2016195D1C}"/>
          </ac:picMkLst>
        </pc:picChg>
      </pc:sldChg>
      <pc:sldChg chg="new del">
        <pc:chgData name="Krystian Birr" userId="a4510468-4e09-4e8d-8563-ae6c34d7bc71" providerId="ADAL" clId="{D5A5F07C-8438-4DB6-BB2A-AA0101B58BB7}" dt="2022-11-27T21:25:28.173" v="2316" actId="680"/>
        <pc:sldMkLst>
          <pc:docMk/>
          <pc:sldMk cId="3064951517" sldId="592"/>
        </pc:sldMkLst>
      </pc:sldChg>
      <pc:sldChg chg="addSp modSp add mod">
        <pc:chgData name="Krystian Birr" userId="a4510468-4e09-4e8d-8563-ae6c34d7bc71" providerId="ADAL" clId="{D5A5F07C-8438-4DB6-BB2A-AA0101B58BB7}" dt="2022-11-27T22:08:58.988" v="2376" actId="1038"/>
        <pc:sldMkLst>
          <pc:docMk/>
          <pc:sldMk cId="3777352313" sldId="592"/>
        </pc:sldMkLst>
        <pc:spChg chg="mod">
          <ac:chgData name="Krystian Birr" userId="a4510468-4e09-4e8d-8563-ae6c34d7bc71" providerId="ADAL" clId="{D5A5F07C-8438-4DB6-BB2A-AA0101B58BB7}" dt="2022-11-27T21:25:44.615" v="2334" actId="1076"/>
          <ac:spMkLst>
            <pc:docMk/>
            <pc:sldMk cId="3777352313" sldId="592"/>
            <ac:spMk id="4" creationId="{353C428F-C38E-4306-B3FD-39D231BF6CED}"/>
          </ac:spMkLst>
        </pc:spChg>
        <pc:picChg chg="add mod modCrop">
          <ac:chgData name="Krystian Birr" userId="a4510468-4e09-4e8d-8563-ae6c34d7bc71" providerId="ADAL" clId="{D5A5F07C-8438-4DB6-BB2A-AA0101B58BB7}" dt="2022-11-27T22:08:58.988" v="2376" actId="1038"/>
          <ac:picMkLst>
            <pc:docMk/>
            <pc:sldMk cId="3777352313" sldId="592"/>
            <ac:picMk id="3" creationId="{DFDF94F8-F976-9345-96B7-5EE7E28E7262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4216044980" sldId="592"/>
        </pc:sldMkLst>
      </pc:sldChg>
      <pc:sldChg chg="modSp add">
        <pc:chgData name="Krystian Birr" userId="a4510468-4e09-4e8d-8563-ae6c34d7bc71" providerId="ADAL" clId="{D5A5F07C-8438-4DB6-BB2A-AA0101B58BB7}" dt="2022-11-27T21:26:56.131" v="2348" actId="14826"/>
        <pc:sldMkLst>
          <pc:docMk/>
          <pc:sldMk cId="654217236" sldId="593"/>
        </pc:sldMkLst>
        <pc:picChg chg="mod">
          <ac:chgData name="Krystian Birr" userId="a4510468-4e09-4e8d-8563-ae6c34d7bc71" providerId="ADAL" clId="{D5A5F07C-8438-4DB6-BB2A-AA0101B58BB7}" dt="2022-11-27T21:26:56.131" v="2348" actId="14826"/>
          <ac:picMkLst>
            <pc:docMk/>
            <pc:sldMk cId="654217236" sldId="593"/>
            <ac:picMk id="9" creationId="{89E013A8-425F-E361-4ED3-20F146B4B9C4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2561417005" sldId="593"/>
        </pc:sldMkLst>
      </pc:sldChg>
      <pc:sldChg chg="modSp add del mod">
        <pc:chgData name="Krystian Birr" userId="a4510468-4e09-4e8d-8563-ae6c34d7bc71" providerId="ADAL" clId="{D5A5F07C-8438-4DB6-BB2A-AA0101B58BB7}" dt="2022-11-27T22:08:44.195" v="2372" actId="47"/>
        <pc:sldMkLst>
          <pc:docMk/>
          <pc:sldMk cId="3409620763" sldId="594"/>
        </pc:sldMkLst>
        <pc:picChg chg="mod modCrop">
          <ac:chgData name="Krystian Birr" userId="a4510468-4e09-4e8d-8563-ae6c34d7bc71" providerId="ADAL" clId="{D5A5F07C-8438-4DB6-BB2A-AA0101B58BB7}" dt="2022-11-27T22:08:22.256" v="2367" actId="1076"/>
          <ac:picMkLst>
            <pc:docMk/>
            <pc:sldMk cId="3409620763" sldId="594"/>
            <ac:picMk id="9" creationId="{D051312D-F3C5-F5FA-C37C-374A70C72626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4126905079" sldId="594"/>
        </pc:sldMkLst>
      </pc:sldChg>
      <pc:sldChg chg="modSp add">
        <pc:chgData name="Krystian Birr" userId="a4510468-4e09-4e8d-8563-ae6c34d7bc71" providerId="ADAL" clId="{D5A5F07C-8438-4DB6-BB2A-AA0101B58BB7}" dt="2022-11-27T23:28:51.562" v="2382" actId="14826"/>
        <pc:sldMkLst>
          <pc:docMk/>
          <pc:sldMk cId="4155289768" sldId="594"/>
        </pc:sldMkLst>
        <pc:picChg chg="mod">
          <ac:chgData name="Krystian Birr" userId="a4510468-4e09-4e8d-8563-ae6c34d7bc71" providerId="ADAL" clId="{D5A5F07C-8438-4DB6-BB2A-AA0101B58BB7}" dt="2022-11-27T23:28:51.562" v="2382" actId="14826"/>
          <ac:picMkLst>
            <pc:docMk/>
            <pc:sldMk cId="4155289768" sldId="594"/>
            <ac:picMk id="9" creationId="{BDF181BD-C457-B3BD-D6B0-0FC4C0E388AF}"/>
          </ac:picMkLst>
        </pc:picChg>
      </pc:sldChg>
      <pc:sldChg chg="modSp add mod">
        <pc:chgData name="Krystian Birr" userId="a4510468-4e09-4e8d-8563-ae6c34d7bc71" providerId="ADAL" clId="{D5A5F07C-8438-4DB6-BB2A-AA0101B58BB7}" dt="2022-11-27T23:29:59.345" v="2393" actId="14100"/>
        <pc:sldMkLst>
          <pc:docMk/>
          <pc:sldMk cId="645177351" sldId="595"/>
        </pc:sldMkLst>
        <pc:picChg chg="mod">
          <ac:chgData name="Krystian Birr" userId="a4510468-4e09-4e8d-8563-ae6c34d7bc71" providerId="ADAL" clId="{D5A5F07C-8438-4DB6-BB2A-AA0101B58BB7}" dt="2022-11-27T23:29:59.345" v="2393" actId="14100"/>
          <ac:picMkLst>
            <pc:docMk/>
            <pc:sldMk cId="645177351" sldId="595"/>
            <ac:picMk id="6" creationId="{55B42056-E435-746C-C704-DA2016195D1C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3253149404" sldId="595"/>
        </pc:sldMkLst>
      </pc:sldChg>
      <pc:sldChg chg="modSp add">
        <pc:chgData name="Krystian Birr" userId="a4510468-4e09-4e8d-8563-ae6c34d7bc71" providerId="ADAL" clId="{D5A5F07C-8438-4DB6-BB2A-AA0101B58BB7}" dt="2022-11-27T23:31:24.079" v="2404" actId="14826"/>
        <pc:sldMkLst>
          <pc:docMk/>
          <pc:sldMk cId="675473094" sldId="596"/>
        </pc:sldMkLst>
        <pc:picChg chg="mod">
          <ac:chgData name="Krystian Birr" userId="a4510468-4e09-4e8d-8563-ae6c34d7bc71" providerId="ADAL" clId="{D5A5F07C-8438-4DB6-BB2A-AA0101B58BB7}" dt="2022-11-27T23:31:24.079" v="2404" actId="14826"/>
          <ac:picMkLst>
            <pc:docMk/>
            <pc:sldMk cId="675473094" sldId="596"/>
            <ac:picMk id="9" creationId="{B06EEBF3-792B-46F1-D3D4-DA1C4901C5D0}"/>
          </ac:picMkLst>
        </pc:pic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1327520862" sldId="596"/>
        </pc:sldMkLst>
      </pc:sldChg>
      <pc:sldChg chg="add del">
        <pc:chgData name="Krystian Birr" userId="a4510468-4e09-4e8d-8563-ae6c34d7bc71" providerId="ADAL" clId="{D5A5F07C-8438-4DB6-BB2A-AA0101B58BB7}" dt="2022-11-27T23:31:01.512" v="2399" actId="47"/>
        <pc:sldMkLst>
          <pc:docMk/>
          <pc:sldMk cId="3889211451" sldId="596"/>
        </pc:sldMkLst>
      </pc:sldChg>
      <pc:sldChg chg="addSp modSp add mod">
        <pc:chgData name="Krystian Birr" userId="a4510468-4e09-4e8d-8563-ae6c34d7bc71" providerId="ADAL" clId="{D5A5F07C-8438-4DB6-BB2A-AA0101B58BB7}" dt="2022-11-28T00:09:07.021" v="2418" actId="113"/>
        <pc:sldMkLst>
          <pc:docMk/>
          <pc:sldMk cId="929824971" sldId="597"/>
        </pc:sldMkLst>
        <pc:graphicFrameChg chg="add mod">
          <ac:chgData name="Krystian Birr" userId="a4510468-4e09-4e8d-8563-ae6c34d7bc71" providerId="ADAL" clId="{D5A5F07C-8438-4DB6-BB2A-AA0101B58BB7}" dt="2022-11-28T00:09:07.021" v="2418" actId="113"/>
          <ac:graphicFrameMkLst>
            <pc:docMk/>
            <pc:sldMk cId="929824971" sldId="597"/>
            <ac:graphicFrameMk id="3" creationId="{3D584C65-082D-4464-9A9A-6E3E00CFC29B}"/>
          </ac:graphicFrameMkLst>
        </pc:graphicFrame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3059435498" sldId="597"/>
        </pc:sldMkLst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1725817820" sldId="598"/>
        </pc:sldMkLst>
      </pc:sldChg>
      <pc:sldChg chg="modSp add mod">
        <pc:chgData name="Krystian Birr" userId="a4510468-4e09-4e8d-8563-ae6c34d7bc71" providerId="ADAL" clId="{D5A5F07C-8438-4DB6-BB2A-AA0101B58BB7}" dt="2022-11-29T10:00:48.515" v="2922" actId="20577"/>
        <pc:sldMkLst>
          <pc:docMk/>
          <pc:sldMk cId="2866180614" sldId="598"/>
        </pc:sldMkLst>
        <pc:spChg chg="mod">
          <ac:chgData name="Krystian Birr" userId="a4510468-4e09-4e8d-8563-ae6c34d7bc71" providerId="ADAL" clId="{D5A5F07C-8438-4DB6-BB2A-AA0101B58BB7}" dt="2022-11-29T10:00:48.515" v="2922" actId="20577"/>
          <ac:spMkLst>
            <pc:docMk/>
            <pc:sldMk cId="2866180614" sldId="598"/>
            <ac:spMk id="7" creationId="{D8F1C2B1-F472-A2C8-AE74-731FB6153422}"/>
          </ac:spMkLst>
        </pc:spChg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1146722865" sldId="599"/>
        </pc:sldMkLst>
      </pc:sldChg>
      <pc:sldChg chg="add">
        <pc:chgData name="Krystian Birr" userId="a4510468-4e09-4e8d-8563-ae6c34d7bc71" providerId="ADAL" clId="{D5A5F07C-8438-4DB6-BB2A-AA0101B58BB7}" dt="2022-11-29T10:03:58.517" v="2923" actId="2890"/>
        <pc:sldMkLst>
          <pc:docMk/>
          <pc:sldMk cId="1580954037" sldId="599"/>
        </pc:sldMkLst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708436807" sldId="600"/>
        </pc:sldMkLst>
      </pc:sldChg>
      <pc:sldChg chg="add">
        <pc:chgData name="Krystian Birr" userId="a4510468-4e09-4e8d-8563-ae6c34d7bc71" providerId="ADAL" clId="{D5A5F07C-8438-4DB6-BB2A-AA0101B58BB7}" dt="2022-11-29T10:04:18.177" v="2977" actId="2890"/>
        <pc:sldMkLst>
          <pc:docMk/>
          <pc:sldMk cId="3471843194" sldId="600"/>
        </pc:sldMkLst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2576980431" sldId="601"/>
        </pc:sldMkLst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2965005801" sldId="602"/>
        </pc:sldMkLst>
      </pc:sldChg>
      <pc:sldChg chg="del">
        <pc:chgData name="Krystian Birr" userId="a4510468-4e09-4e8d-8563-ae6c34d7bc71" providerId="ADAL" clId="{D5A5F07C-8438-4DB6-BB2A-AA0101B58BB7}" dt="2022-11-27T18:39:53.831" v="32" actId="47"/>
        <pc:sldMkLst>
          <pc:docMk/>
          <pc:sldMk cId="3665551115" sldId="603"/>
        </pc:sldMkLst>
      </pc:sldChg>
    </pc:docChg>
  </pc:docChgLst>
  <pc:docChgLst>
    <pc:chgData name="Krystian Birr" userId="83bf8e7fa850ff6f" providerId="LiveId" clId="{B0DC1CED-3A71-4915-8A10-0F7750455150}"/>
    <pc:docChg chg="undo redo custSel addSld delSld modSld sldOrd">
      <pc:chgData name="Krystian Birr" userId="83bf8e7fa850ff6f" providerId="LiveId" clId="{B0DC1CED-3A71-4915-8A10-0F7750455150}" dt="2019-06-25T14:31:13.842" v="1441" actId="27636"/>
      <pc:docMkLst>
        <pc:docMk/>
      </pc:docMkLst>
      <pc:sldChg chg="modSp">
        <pc:chgData name="Krystian Birr" userId="83bf8e7fa850ff6f" providerId="LiveId" clId="{B0DC1CED-3A71-4915-8A10-0F7750455150}" dt="2019-06-25T13:13:39.720" v="113" actId="113"/>
        <pc:sldMkLst>
          <pc:docMk/>
          <pc:sldMk cId="0" sldId="256"/>
        </pc:sldMkLst>
        <pc:spChg chg="mod">
          <ac:chgData name="Krystian Birr" userId="83bf8e7fa850ff6f" providerId="LiveId" clId="{B0DC1CED-3A71-4915-8A10-0F7750455150}" dt="2019-06-25T13:12:15.365" v="6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Krystian Birr" userId="83bf8e7fa850ff6f" providerId="LiveId" clId="{B0DC1CED-3A71-4915-8A10-0F7750455150}" dt="2019-06-25T13:13:39.720" v="113" actId="113"/>
          <ac:spMkLst>
            <pc:docMk/>
            <pc:sldMk cId="0" sldId="256"/>
            <ac:spMk id="3" creationId="{00000000-0000-0000-0000-000000000000}"/>
          </ac:spMkLst>
        </pc:spChg>
      </pc:sldChg>
      <pc:sldChg chg="add del">
        <pc:chgData name="Krystian Birr" userId="83bf8e7fa850ff6f" providerId="LiveId" clId="{B0DC1CED-3A71-4915-8A10-0F7750455150}" dt="2019-06-25T14:14:30.796" v="985" actId="2696"/>
        <pc:sldMkLst>
          <pc:docMk/>
          <pc:sldMk cId="3222494562" sldId="275"/>
        </pc:sldMkLst>
      </pc:sldChg>
      <pc:sldChg chg="del">
        <pc:chgData name="Krystian Birr" userId="83bf8e7fa850ff6f" providerId="LiveId" clId="{B0DC1CED-3A71-4915-8A10-0F7750455150}" dt="2019-06-25T13:13:53.323" v="114" actId="2696"/>
        <pc:sldMkLst>
          <pc:docMk/>
          <pc:sldMk cId="3716213320" sldId="276"/>
        </pc:sldMkLst>
      </pc:sldChg>
      <pc:sldChg chg="modSp add del ord">
        <pc:chgData name="Krystian Birr" userId="83bf8e7fa850ff6f" providerId="LiveId" clId="{B0DC1CED-3A71-4915-8A10-0F7750455150}" dt="2019-06-25T13:44:24.312" v="455" actId="2696"/>
        <pc:sldMkLst>
          <pc:docMk/>
          <pc:sldMk cId="3208632866" sldId="282"/>
        </pc:sldMkLst>
        <pc:spChg chg="mod">
          <ac:chgData name="Krystian Birr" userId="83bf8e7fa850ff6f" providerId="LiveId" clId="{B0DC1CED-3A71-4915-8A10-0F7750455150}" dt="2019-06-25T13:43:00.089" v="414" actId="20577"/>
          <ac:spMkLst>
            <pc:docMk/>
            <pc:sldMk cId="3208632866" sldId="282"/>
            <ac:spMk id="2" creationId="{00000000-0000-0000-0000-000000000000}"/>
          </ac:spMkLst>
        </pc:spChg>
        <pc:spChg chg="mod">
          <ac:chgData name="Krystian Birr" userId="83bf8e7fa850ff6f" providerId="LiveId" clId="{B0DC1CED-3A71-4915-8A10-0F7750455150}" dt="2019-06-25T13:43:45.318" v="450" actId="1076"/>
          <ac:spMkLst>
            <pc:docMk/>
            <pc:sldMk cId="3208632866" sldId="282"/>
            <ac:spMk id="3" creationId="{965DB7DA-1972-4FE2-B6B3-327741D25C09}"/>
          </ac:spMkLst>
        </pc:spChg>
      </pc:sldChg>
      <pc:sldChg chg="add del">
        <pc:chgData name="Krystian Birr" userId="83bf8e7fa850ff6f" providerId="LiveId" clId="{B0DC1CED-3A71-4915-8A10-0F7750455150}" dt="2019-06-25T13:47:23.841" v="527" actId="2696"/>
        <pc:sldMkLst>
          <pc:docMk/>
          <pc:sldMk cId="848382812" sldId="283"/>
        </pc:sldMkLst>
      </pc:sldChg>
      <pc:sldChg chg="add del">
        <pc:chgData name="Krystian Birr" userId="83bf8e7fa850ff6f" providerId="LiveId" clId="{B0DC1CED-3A71-4915-8A10-0F7750455150}" dt="2019-06-25T13:48:23.773" v="537" actId="2696"/>
        <pc:sldMkLst>
          <pc:docMk/>
          <pc:sldMk cId="2774452571" sldId="284"/>
        </pc:sldMkLst>
      </pc:sldChg>
      <pc:sldChg chg="add del">
        <pc:chgData name="Krystian Birr" userId="83bf8e7fa850ff6f" providerId="LiveId" clId="{B0DC1CED-3A71-4915-8A10-0F7750455150}" dt="2019-06-25T13:52:52.974" v="548" actId="2696"/>
        <pc:sldMkLst>
          <pc:docMk/>
          <pc:sldMk cId="2521724489" sldId="285"/>
        </pc:sldMkLst>
      </pc:sldChg>
      <pc:sldChg chg="add del">
        <pc:chgData name="Krystian Birr" userId="83bf8e7fa850ff6f" providerId="LiveId" clId="{B0DC1CED-3A71-4915-8A10-0F7750455150}" dt="2019-06-25T14:00:55.701" v="827" actId="2696"/>
        <pc:sldMkLst>
          <pc:docMk/>
          <pc:sldMk cId="1933361127" sldId="286"/>
        </pc:sldMkLst>
      </pc:sldChg>
      <pc:sldChg chg="del">
        <pc:chgData name="Krystian Birr" userId="83bf8e7fa850ff6f" providerId="LiveId" clId="{B0DC1CED-3A71-4915-8A10-0F7750455150}" dt="2019-06-25T13:13:54.812" v="131" actId="2696"/>
        <pc:sldMkLst>
          <pc:docMk/>
          <pc:sldMk cId="634887762" sldId="293"/>
        </pc:sldMkLst>
      </pc:sldChg>
      <pc:sldChg chg="del">
        <pc:chgData name="Krystian Birr" userId="83bf8e7fa850ff6f" providerId="LiveId" clId="{B0DC1CED-3A71-4915-8A10-0F7750455150}" dt="2019-06-25T13:13:53.346" v="116" actId="2696"/>
        <pc:sldMkLst>
          <pc:docMk/>
          <pc:sldMk cId="1053268060" sldId="317"/>
        </pc:sldMkLst>
      </pc:sldChg>
      <pc:sldChg chg="del">
        <pc:chgData name="Krystian Birr" userId="83bf8e7fa850ff6f" providerId="LiveId" clId="{B0DC1CED-3A71-4915-8A10-0F7750455150}" dt="2019-06-25T13:13:53.342" v="115" actId="2696"/>
        <pc:sldMkLst>
          <pc:docMk/>
          <pc:sldMk cId="1091573333" sldId="318"/>
        </pc:sldMkLst>
      </pc:sldChg>
      <pc:sldChg chg="del">
        <pc:chgData name="Krystian Birr" userId="83bf8e7fa850ff6f" providerId="LiveId" clId="{B0DC1CED-3A71-4915-8A10-0F7750455150}" dt="2019-06-25T13:13:53.456" v="117" actId="2696"/>
        <pc:sldMkLst>
          <pc:docMk/>
          <pc:sldMk cId="2081123221" sldId="319"/>
        </pc:sldMkLst>
      </pc:sldChg>
      <pc:sldChg chg="del">
        <pc:chgData name="Krystian Birr" userId="83bf8e7fa850ff6f" providerId="LiveId" clId="{B0DC1CED-3A71-4915-8A10-0F7750455150}" dt="2019-06-25T13:13:53.661" v="118" actId="2696"/>
        <pc:sldMkLst>
          <pc:docMk/>
          <pc:sldMk cId="1762494369" sldId="320"/>
        </pc:sldMkLst>
      </pc:sldChg>
      <pc:sldChg chg="del">
        <pc:chgData name="Krystian Birr" userId="83bf8e7fa850ff6f" providerId="LiveId" clId="{B0DC1CED-3A71-4915-8A10-0F7750455150}" dt="2019-06-25T13:13:53.661" v="119" actId="2696"/>
        <pc:sldMkLst>
          <pc:docMk/>
          <pc:sldMk cId="1151909420" sldId="321"/>
        </pc:sldMkLst>
      </pc:sldChg>
      <pc:sldChg chg="del">
        <pc:chgData name="Krystian Birr" userId="83bf8e7fa850ff6f" providerId="LiveId" clId="{B0DC1CED-3A71-4915-8A10-0F7750455150}" dt="2019-06-25T13:13:54.687" v="129" actId="2696"/>
        <pc:sldMkLst>
          <pc:docMk/>
          <pc:sldMk cId="284404944" sldId="326"/>
        </pc:sldMkLst>
      </pc:sldChg>
      <pc:sldChg chg="del">
        <pc:chgData name="Krystian Birr" userId="83bf8e7fa850ff6f" providerId="LiveId" clId="{B0DC1CED-3A71-4915-8A10-0F7750455150}" dt="2019-06-25T13:13:54.812" v="132" actId="2696"/>
        <pc:sldMkLst>
          <pc:docMk/>
          <pc:sldMk cId="1760534691" sldId="327"/>
        </pc:sldMkLst>
      </pc:sldChg>
      <pc:sldChg chg="del">
        <pc:chgData name="Krystian Birr" userId="83bf8e7fa850ff6f" providerId="LiveId" clId="{B0DC1CED-3A71-4915-8A10-0F7750455150}" dt="2019-06-25T13:13:55.075" v="134" actId="2696"/>
        <pc:sldMkLst>
          <pc:docMk/>
          <pc:sldMk cId="764114212" sldId="328"/>
        </pc:sldMkLst>
      </pc:sldChg>
      <pc:sldChg chg="del">
        <pc:chgData name="Krystian Birr" userId="83bf8e7fa850ff6f" providerId="LiveId" clId="{B0DC1CED-3A71-4915-8A10-0F7750455150}" dt="2019-06-25T13:13:55.106" v="135" actId="2696"/>
        <pc:sldMkLst>
          <pc:docMk/>
          <pc:sldMk cId="2823044728" sldId="329"/>
        </pc:sldMkLst>
      </pc:sldChg>
      <pc:sldChg chg="del">
        <pc:chgData name="Krystian Birr" userId="83bf8e7fa850ff6f" providerId="LiveId" clId="{B0DC1CED-3A71-4915-8A10-0F7750455150}" dt="2019-06-25T13:13:54.518" v="127" actId="2696"/>
        <pc:sldMkLst>
          <pc:docMk/>
          <pc:sldMk cId="2498318045" sldId="330"/>
        </pc:sldMkLst>
      </pc:sldChg>
      <pc:sldChg chg="del">
        <pc:chgData name="Krystian Birr" userId="83bf8e7fa850ff6f" providerId="LiveId" clId="{B0DC1CED-3A71-4915-8A10-0F7750455150}" dt="2019-06-25T13:13:54.466" v="126" actId="2696"/>
        <pc:sldMkLst>
          <pc:docMk/>
          <pc:sldMk cId="407853913" sldId="333"/>
        </pc:sldMkLst>
      </pc:sldChg>
      <pc:sldChg chg="del">
        <pc:chgData name="Krystian Birr" userId="83bf8e7fa850ff6f" providerId="LiveId" clId="{B0DC1CED-3A71-4915-8A10-0F7750455150}" dt="2019-06-25T13:13:54.624" v="128" actId="2696"/>
        <pc:sldMkLst>
          <pc:docMk/>
          <pc:sldMk cId="1968649834" sldId="334"/>
        </pc:sldMkLst>
      </pc:sldChg>
      <pc:sldChg chg="del">
        <pc:chgData name="Krystian Birr" userId="83bf8e7fa850ff6f" providerId="LiveId" clId="{B0DC1CED-3A71-4915-8A10-0F7750455150}" dt="2019-06-25T13:13:54.890" v="133" actId="2696"/>
        <pc:sldMkLst>
          <pc:docMk/>
          <pc:sldMk cId="1848575796" sldId="335"/>
        </pc:sldMkLst>
      </pc:sldChg>
      <pc:sldChg chg="addSp delSp modSp">
        <pc:chgData name="Krystian Birr" userId="83bf8e7fa850ff6f" providerId="LiveId" clId="{B0DC1CED-3A71-4915-8A10-0F7750455150}" dt="2019-06-25T13:34:49.780" v="293" actId="1076"/>
        <pc:sldMkLst>
          <pc:docMk/>
          <pc:sldMk cId="2034359115" sldId="336"/>
        </pc:sldMkLst>
        <pc:spChg chg="del mod">
          <ac:chgData name="Krystian Birr" userId="83bf8e7fa850ff6f" providerId="LiveId" clId="{B0DC1CED-3A71-4915-8A10-0F7750455150}" dt="2019-06-25T13:23:25.562" v="244" actId="478"/>
          <ac:spMkLst>
            <pc:docMk/>
            <pc:sldMk cId="2034359115" sldId="336"/>
            <ac:spMk id="3" creationId="{00000000-0000-0000-0000-000000000000}"/>
          </ac:spMkLst>
        </pc:spChg>
        <pc:spChg chg="add del mod">
          <ac:chgData name="Krystian Birr" userId="83bf8e7fa850ff6f" providerId="LiveId" clId="{B0DC1CED-3A71-4915-8A10-0F7750455150}" dt="2019-06-25T13:23:27.275" v="245" actId="478"/>
          <ac:spMkLst>
            <pc:docMk/>
            <pc:sldMk cId="2034359115" sldId="336"/>
            <ac:spMk id="5" creationId="{DBDE987E-DF27-4E12-8A94-55AE28520A64}"/>
          </ac:spMkLst>
        </pc:spChg>
        <pc:spChg chg="add mod">
          <ac:chgData name="Krystian Birr" userId="83bf8e7fa850ff6f" providerId="LiveId" clId="{B0DC1CED-3A71-4915-8A10-0F7750455150}" dt="2019-06-25T13:28:46.442" v="278" actId="113"/>
          <ac:spMkLst>
            <pc:docMk/>
            <pc:sldMk cId="2034359115" sldId="336"/>
            <ac:spMk id="7" creationId="{ED51AB46-D632-427C-BFDE-2824C67D9C93}"/>
          </ac:spMkLst>
        </pc:spChg>
        <pc:spChg chg="add mod">
          <ac:chgData name="Krystian Birr" userId="83bf8e7fa850ff6f" providerId="LiveId" clId="{B0DC1CED-3A71-4915-8A10-0F7750455150}" dt="2019-06-25T13:24:47.604" v="258" actId="20577"/>
          <ac:spMkLst>
            <pc:docMk/>
            <pc:sldMk cId="2034359115" sldId="336"/>
            <ac:spMk id="8" creationId="{D9DD6F35-4C43-43FB-A8E3-1A9B27E66D0D}"/>
          </ac:spMkLst>
        </pc:spChg>
        <pc:picChg chg="add del">
          <ac:chgData name="Krystian Birr" userId="83bf8e7fa850ff6f" providerId="LiveId" clId="{B0DC1CED-3A71-4915-8A10-0F7750455150}" dt="2019-06-25T13:24:37.849" v="254" actId="478"/>
          <ac:picMkLst>
            <pc:docMk/>
            <pc:sldMk cId="2034359115" sldId="336"/>
            <ac:picMk id="6" creationId="{0925A880-12CB-4303-B170-B97CDA69AFBB}"/>
          </ac:picMkLst>
        </pc:picChg>
        <pc:picChg chg="add mod">
          <ac:chgData name="Krystian Birr" userId="83bf8e7fa850ff6f" providerId="LiveId" clId="{B0DC1CED-3A71-4915-8A10-0F7750455150}" dt="2019-06-25T13:32:52.249" v="282" actId="14100"/>
          <ac:picMkLst>
            <pc:docMk/>
            <pc:sldMk cId="2034359115" sldId="336"/>
            <ac:picMk id="1026" creationId="{802AC551-FEE6-4B0D-AE1A-2633D60497BC}"/>
          </ac:picMkLst>
        </pc:picChg>
        <pc:picChg chg="add mod">
          <ac:chgData name="Krystian Birr" userId="83bf8e7fa850ff6f" providerId="LiveId" clId="{B0DC1CED-3A71-4915-8A10-0F7750455150}" dt="2019-06-25T13:33:54.397" v="286" actId="14100"/>
          <ac:picMkLst>
            <pc:docMk/>
            <pc:sldMk cId="2034359115" sldId="336"/>
            <ac:picMk id="1028" creationId="{1CDB1552-D453-4539-99CF-8A44850E873B}"/>
          </ac:picMkLst>
        </pc:picChg>
        <pc:picChg chg="add mod">
          <ac:chgData name="Krystian Birr" userId="83bf8e7fa850ff6f" providerId="LiveId" clId="{B0DC1CED-3A71-4915-8A10-0F7750455150}" dt="2019-06-25T13:34:49.780" v="293" actId="1076"/>
          <ac:picMkLst>
            <pc:docMk/>
            <pc:sldMk cId="2034359115" sldId="336"/>
            <ac:picMk id="1030" creationId="{59B79EAA-4966-454A-9DE8-0C7C1919A75A}"/>
          </ac:picMkLst>
        </pc:picChg>
      </pc:sldChg>
      <pc:sldChg chg="addSp delSp modSp add">
        <pc:chgData name="Krystian Birr" userId="83bf8e7fa850ff6f" providerId="LiveId" clId="{B0DC1CED-3A71-4915-8A10-0F7750455150}" dt="2019-06-25T13:35:18.567" v="299" actId="14100"/>
        <pc:sldMkLst>
          <pc:docMk/>
          <pc:sldMk cId="4207738309" sldId="337"/>
        </pc:sldMkLst>
        <pc:spChg chg="mod">
          <ac:chgData name="Krystian Birr" userId="83bf8e7fa850ff6f" providerId="LiveId" clId="{B0DC1CED-3A71-4915-8A10-0F7750455150}" dt="2019-06-25T13:15:00.634" v="166" actId="20577"/>
          <ac:spMkLst>
            <pc:docMk/>
            <pc:sldMk cId="4207738309" sldId="337"/>
            <ac:spMk id="2" creationId="{00000000-0000-0000-0000-000000000000}"/>
          </ac:spMkLst>
        </pc:spChg>
        <pc:spChg chg="mod">
          <ac:chgData name="Krystian Birr" userId="83bf8e7fa850ff6f" providerId="LiveId" clId="{B0DC1CED-3A71-4915-8A10-0F7750455150}" dt="2019-06-25T13:22:12.225" v="232"/>
          <ac:spMkLst>
            <pc:docMk/>
            <pc:sldMk cId="4207738309" sldId="337"/>
            <ac:spMk id="3" creationId="{00000000-0000-0000-0000-000000000000}"/>
          </ac:spMkLst>
        </pc:spChg>
        <pc:picChg chg="add del mod">
          <ac:chgData name="Krystian Birr" userId="83bf8e7fa850ff6f" providerId="LiveId" clId="{B0DC1CED-3A71-4915-8A10-0F7750455150}" dt="2019-06-25T13:16:11.657" v="171" actId="478"/>
          <ac:picMkLst>
            <pc:docMk/>
            <pc:sldMk cId="4207738309" sldId="337"/>
            <ac:picMk id="4" creationId="{079AD8D2-933E-4896-94F7-70DFB1DF2F2B}"/>
          </ac:picMkLst>
        </pc:picChg>
        <pc:picChg chg="add mod">
          <ac:chgData name="Krystian Birr" userId="83bf8e7fa850ff6f" providerId="LiveId" clId="{B0DC1CED-3A71-4915-8A10-0F7750455150}" dt="2019-06-25T13:35:18.567" v="299" actId="14100"/>
          <ac:picMkLst>
            <pc:docMk/>
            <pc:sldMk cId="4207738309" sldId="337"/>
            <ac:picMk id="5" creationId="{D7D8EBBF-A5FF-4E83-B169-742794D8CF93}"/>
          </ac:picMkLst>
        </pc:picChg>
        <pc:picChg chg="add mod">
          <ac:chgData name="Krystian Birr" userId="83bf8e7fa850ff6f" providerId="LiveId" clId="{B0DC1CED-3A71-4915-8A10-0F7750455150}" dt="2019-06-25T13:35:16.575" v="298" actId="14100"/>
          <ac:picMkLst>
            <pc:docMk/>
            <pc:sldMk cId="4207738309" sldId="337"/>
            <ac:picMk id="6" creationId="{EA67A5FA-BA62-4371-BD33-B0F1DF94111F}"/>
          </ac:picMkLst>
        </pc:picChg>
      </pc:sldChg>
      <pc:sldChg chg="del">
        <pc:chgData name="Krystian Birr" userId="83bf8e7fa850ff6f" providerId="LiveId" clId="{B0DC1CED-3A71-4915-8A10-0F7750455150}" dt="2019-06-25T13:13:53.927" v="122" actId="2696"/>
        <pc:sldMkLst>
          <pc:docMk/>
          <pc:sldMk cId="4286355558" sldId="337"/>
        </pc:sldMkLst>
      </pc:sldChg>
      <pc:sldChg chg="add del">
        <pc:chgData name="Krystian Birr" userId="83bf8e7fa850ff6f" providerId="LiveId" clId="{B0DC1CED-3A71-4915-8A10-0F7750455150}" dt="2019-06-25T13:16:07.093" v="169"/>
        <pc:sldMkLst>
          <pc:docMk/>
          <pc:sldMk cId="499709503" sldId="338"/>
        </pc:sldMkLst>
      </pc:sldChg>
      <pc:sldChg chg="del">
        <pc:chgData name="Krystian Birr" userId="83bf8e7fa850ff6f" providerId="LiveId" clId="{B0DC1CED-3A71-4915-8A10-0F7750455150}" dt="2019-06-25T13:13:53.677" v="120" actId="2696"/>
        <pc:sldMkLst>
          <pc:docMk/>
          <pc:sldMk cId="2562563647" sldId="338"/>
        </pc:sldMkLst>
      </pc:sldChg>
      <pc:sldChg chg="addSp delSp modSp add">
        <pc:chgData name="Krystian Birr" userId="83bf8e7fa850ff6f" providerId="LiveId" clId="{B0DC1CED-3A71-4915-8A10-0F7750455150}" dt="2019-06-25T13:22:36.258" v="242" actId="14100"/>
        <pc:sldMkLst>
          <pc:docMk/>
          <pc:sldMk cId="2817656593" sldId="338"/>
        </pc:sldMkLst>
        <pc:spChg chg="del">
          <ac:chgData name="Krystian Birr" userId="83bf8e7fa850ff6f" providerId="LiveId" clId="{B0DC1CED-3A71-4915-8A10-0F7750455150}" dt="2019-06-25T13:22:19.638" v="236" actId="478"/>
          <ac:spMkLst>
            <pc:docMk/>
            <pc:sldMk cId="2817656593" sldId="338"/>
            <ac:spMk id="3" creationId="{00000000-0000-0000-0000-000000000000}"/>
          </ac:spMkLst>
        </pc:spChg>
        <pc:spChg chg="add mod">
          <ac:chgData name="Krystian Birr" userId="83bf8e7fa850ff6f" providerId="LiveId" clId="{B0DC1CED-3A71-4915-8A10-0F7750455150}" dt="2019-06-25T13:22:36.258" v="242" actId="14100"/>
          <ac:spMkLst>
            <pc:docMk/>
            <pc:sldMk cId="2817656593" sldId="338"/>
            <ac:spMk id="5" creationId="{168988C5-34EB-4831-A1E5-3364D1B27999}"/>
          </ac:spMkLst>
        </pc:spChg>
        <pc:spChg chg="add del mod">
          <ac:chgData name="Krystian Birr" userId="83bf8e7fa850ff6f" providerId="LiveId" clId="{B0DC1CED-3A71-4915-8A10-0F7750455150}" dt="2019-06-25T13:22:21.956" v="237" actId="478"/>
          <ac:spMkLst>
            <pc:docMk/>
            <pc:sldMk cId="2817656593" sldId="338"/>
            <ac:spMk id="7" creationId="{41CAAF4B-476D-4472-BF63-B263F13655E2}"/>
          </ac:spMkLst>
        </pc:spChg>
        <pc:picChg chg="mod">
          <ac:chgData name="Krystian Birr" userId="83bf8e7fa850ff6f" providerId="LiveId" clId="{B0DC1CED-3A71-4915-8A10-0F7750455150}" dt="2019-06-25T13:22:17.314" v="235" actId="1076"/>
          <ac:picMkLst>
            <pc:docMk/>
            <pc:sldMk cId="2817656593" sldId="338"/>
            <ac:picMk id="4" creationId="{079AD8D2-933E-4896-94F7-70DFB1DF2F2B}"/>
          </ac:picMkLst>
        </pc:picChg>
      </pc:sldChg>
      <pc:sldChg chg="del">
        <pc:chgData name="Krystian Birr" userId="83bf8e7fa850ff6f" providerId="LiveId" clId="{B0DC1CED-3A71-4915-8A10-0F7750455150}" dt="2019-06-25T13:13:53.755" v="121" actId="2696"/>
        <pc:sldMkLst>
          <pc:docMk/>
          <pc:sldMk cId="372699900" sldId="339"/>
        </pc:sldMkLst>
      </pc:sldChg>
      <pc:sldChg chg="addSp delSp modSp add">
        <pc:chgData name="Krystian Birr" userId="83bf8e7fa850ff6f" providerId="LiveId" clId="{B0DC1CED-3A71-4915-8A10-0F7750455150}" dt="2019-06-25T13:39:17.974" v="333" actId="478"/>
        <pc:sldMkLst>
          <pc:docMk/>
          <pc:sldMk cId="3847092869" sldId="339"/>
        </pc:sldMkLst>
        <pc:spChg chg="mod">
          <ac:chgData name="Krystian Birr" userId="83bf8e7fa850ff6f" providerId="LiveId" clId="{B0DC1CED-3A71-4915-8A10-0F7750455150}" dt="2019-06-25T13:36:14.406" v="300" actId="6549"/>
          <ac:spMkLst>
            <pc:docMk/>
            <pc:sldMk cId="3847092869" sldId="339"/>
            <ac:spMk id="3" creationId="{00000000-0000-0000-0000-000000000000}"/>
          </ac:spMkLst>
        </pc:spChg>
        <pc:picChg chg="add mod">
          <ac:chgData name="Krystian Birr" userId="83bf8e7fa850ff6f" providerId="LiveId" clId="{B0DC1CED-3A71-4915-8A10-0F7750455150}" dt="2019-06-25T13:38:54.524" v="322" actId="1076"/>
          <ac:picMkLst>
            <pc:docMk/>
            <pc:sldMk cId="3847092869" sldId="339"/>
            <ac:picMk id="8" creationId="{F96D1253-F4AA-4602-95D7-95E2B33A1ECD}"/>
          </ac:picMkLst>
        </pc:picChg>
        <pc:picChg chg="add del mod">
          <ac:chgData name="Krystian Birr" userId="83bf8e7fa850ff6f" providerId="LiveId" clId="{B0DC1CED-3A71-4915-8A10-0F7750455150}" dt="2019-06-25T13:36:26.836" v="303" actId="478"/>
          <ac:picMkLst>
            <pc:docMk/>
            <pc:sldMk cId="3847092869" sldId="339"/>
            <ac:picMk id="2050" creationId="{33089611-15E4-4F8D-A2BF-13E20F723695}"/>
          </ac:picMkLst>
        </pc:picChg>
        <pc:picChg chg="add mod">
          <ac:chgData name="Krystian Birr" userId="83bf8e7fa850ff6f" providerId="LiveId" clId="{B0DC1CED-3A71-4915-8A10-0F7750455150}" dt="2019-06-25T13:39:12.488" v="332" actId="14100"/>
          <ac:picMkLst>
            <pc:docMk/>
            <pc:sldMk cId="3847092869" sldId="339"/>
            <ac:picMk id="2052" creationId="{8EB90C2B-F7E5-4C66-88F4-2EC5A9DA9DB4}"/>
          </ac:picMkLst>
        </pc:picChg>
        <pc:picChg chg="add mod">
          <ac:chgData name="Krystian Birr" userId="83bf8e7fa850ff6f" providerId="LiveId" clId="{B0DC1CED-3A71-4915-8A10-0F7750455150}" dt="2019-06-25T13:39:03.001" v="326" actId="1076"/>
          <ac:picMkLst>
            <pc:docMk/>
            <pc:sldMk cId="3847092869" sldId="339"/>
            <ac:picMk id="2054" creationId="{BA721352-C448-4774-950B-6E2FCF9AA303}"/>
          </ac:picMkLst>
        </pc:picChg>
        <pc:picChg chg="add del mod">
          <ac:chgData name="Krystian Birr" userId="83bf8e7fa850ff6f" providerId="LiveId" clId="{B0DC1CED-3A71-4915-8A10-0F7750455150}" dt="2019-06-25T13:39:17.974" v="333" actId="478"/>
          <ac:picMkLst>
            <pc:docMk/>
            <pc:sldMk cId="3847092869" sldId="339"/>
            <ac:picMk id="2056" creationId="{A9ED92D4-4841-4953-956C-1F1F8AA3A14C}"/>
          </ac:picMkLst>
        </pc:picChg>
      </pc:sldChg>
      <pc:sldChg chg="del">
        <pc:chgData name="Krystian Birr" userId="83bf8e7fa850ff6f" providerId="LiveId" clId="{B0DC1CED-3A71-4915-8A10-0F7750455150}" dt="2019-06-25T13:13:54.179" v="125" actId="2696"/>
        <pc:sldMkLst>
          <pc:docMk/>
          <pc:sldMk cId="554210314" sldId="340"/>
        </pc:sldMkLst>
      </pc:sldChg>
      <pc:sldChg chg="addSp delSp modSp add ord">
        <pc:chgData name="Krystian Birr" userId="83bf8e7fa850ff6f" providerId="LiveId" clId="{B0DC1CED-3A71-4915-8A10-0F7750455150}" dt="2019-06-25T13:44:02.226" v="454" actId="1076"/>
        <pc:sldMkLst>
          <pc:docMk/>
          <pc:sldMk cId="2732845374" sldId="340"/>
        </pc:sldMkLst>
        <pc:spChg chg="mod">
          <ac:chgData name="Krystian Birr" userId="83bf8e7fa850ff6f" providerId="LiveId" clId="{B0DC1CED-3A71-4915-8A10-0F7750455150}" dt="2019-06-25T13:43:35.314" v="448" actId="114"/>
          <ac:spMkLst>
            <pc:docMk/>
            <pc:sldMk cId="2732845374" sldId="340"/>
            <ac:spMk id="2" creationId="{00000000-0000-0000-0000-000000000000}"/>
          </ac:spMkLst>
        </pc:spChg>
        <pc:spChg chg="del mod">
          <ac:chgData name="Krystian Birr" userId="83bf8e7fa850ff6f" providerId="LiveId" clId="{B0DC1CED-3A71-4915-8A10-0F7750455150}" dt="2019-06-25T13:43:54.460" v="451" actId="478"/>
          <ac:spMkLst>
            <pc:docMk/>
            <pc:sldMk cId="2732845374" sldId="340"/>
            <ac:spMk id="3" creationId="{00000000-0000-0000-0000-000000000000}"/>
          </ac:spMkLst>
        </pc:spChg>
        <pc:spChg chg="add del mod">
          <ac:chgData name="Krystian Birr" userId="83bf8e7fa850ff6f" providerId="LiveId" clId="{B0DC1CED-3A71-4915-8A10-0F7750455150}" dt="2019-06-25T13:43:57.741" v="453" actId="478"/>
          <ac:spMkLst>
            <pc:docMk/>
            <pc:sldMk cId="2732845374" sldId="340"/>
            <ac:spMk id="7" creationId="{34793C00-5330-4549-B211-0DC683AA04DA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8" creationId="{C3D9E58B-119F-42AE-B64A-78EC751D0D9F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9" creationId="{05148427-F2D3-4D35-9855-497693015562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10" creationId="{39459814-60F3-424F-8CA2-8C6F0E4B3E2F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11" creationId="{5E018F3F-9AEA-42CC-BECC-EF4496A156F6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12" creationId="{B83B085C-E713-44B0-B0F0-25867E80CEA5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13" creationId="{1D6E60DD-7B28-4750-A924-55870B095C92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14" creationId="{33DD8557-BD54-4937-A00F-9FCEBB5A33D6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15" creationId="{D4E2194E-2C3D-43CE-9FB1-FEFF9FCF14F3}"/>
          </ac:spMkLst>
        </pc:spChg>
        <pc:spChg chg="add mod">
          <ac:chgData name="Krystian Birr" userId="83bf8e7fa850ff6f" providerId="LiveId" clId="{B0DC1CED-3A71-4915-8A10-0F7750455150}" dt="2019-06-25T13:44:02.226" v="454" actId="1076"/>
          <ac:spMkLst>
            <pc:docMk/>
            <pc:sldMk cId="2732845374" sldId="340"/>
            <ac:spMk id="16" creationId="{A3926A3E-C432-44BD-8042-93D66DB23FFF}"/>
          </ac:spMkLst>
        </pc:spChg>
        <pc:picChg chg="del">
          <ac:chgData name="Krystian Birr" userId="83bf8e7fa850ff6f" providerId="LiveId" clId="{B0DC1CED-3A71-4915-8A10-0F7750455150}" dt="2019-06-25T13:39:53.643" v="336" actId="478"/>
          <ac:picMkLst>
            <pc:docMk/>
            <pc:sldMk cId="2732845374" sldId="340"/>
            <ac:picMk id="5" creationId="{D7D8EBBF-A5FF-4E83-B169-742794D8CF93}"/>
          </ac:picMkLst>
        </pc:picChg>
        <pc:picChg chg="del">
          <ac:chgData name="Krystian Birr" userId="83bf8e7fa850ff6f" providerId="LiveId" clId="{B0DC1CED-3A71-4915-8A10-0F7750455150}" dt="2019-06-25T13:39:54.143" v="337" actId="478"/>
          <ac:picMkLst>
            <pc:docMk/>
            <pc:sldMk cId="2732845374" sldId="340"/>
            <ac:picMk id="6" creationId="{EA67A5FA-BA62-4371-BD33-B0F1DF94111F}"/>
          </ac:picMkLst>
        </pc:picChg>
      </pc:sldChg>
      <pc:sldChg chg="del">
        <pc:chgData name="Krystian Birr" userId="83bf8e7fa850ff6f" providerId="LiveId" clId="{B0DC1CED-3A71-4915-8A10-0F7750455150}" dt="2019-06-25T13:13:54.026" v="123" actId="2696"/>
        <pc:sldMkLst>
          <pc:docMk/>
          <pc:sldMk cId="1100049985" sldId="341"/>
        </pc:sldMkLst>
      </pc:sldChg>
      <pc:sldChg chg="addSp modSp add">
        <pc:chgData name="Krystian Birr" userId="83bf8e7fa850ff6f" providerId="LiveId" clId="{B0DC1CED-3A71-4915-8A10-0F7750455150}" dt="2019-06-25T14:30:57.668" v="1437" actId="114"/>
        <pc:sldMkLst>
          <pc:docMk/>
          <pc:sldMk cId="3390302875" sldId="341"/>
        </pc:sldMkLst>
        <pc:spChg chg="mod">
          <ac:chgData name="Krystian Birr" userId="83bf8e7fa850ff6f" providerId="LiveId" clId="{B0DC1CED-3A71-4915-8A10-0F7750455150}" dt="2019-06-25T14:24:13.420" v="1203" actId="20577"/>
          <ac:spMkLst>
            <pc:docMk/>
            <pc:sldMk cId="3390302875" sldId="341"/>
            <ac:spMk id="2" creationId="{00000000-0000-0000-0000-000000000000}"/>
          </ac:spMkLst>
        </pc:spChg>
        <pc:spChg chg="mod">
          <ac:chgData name="Krystian Birr" userId="83bf8e7fa850ff6f" providerId="LiveId" clId="{B0DC1CED-3A71-4915-8A10-0F7750455150}" dt="2019-06-25T14:30:50.699" v="1435" actId="14100"/>
          <ac:spMkLst>
            <pc:docMk/>
            <pc:sldMk cId="3390302875" sldId="341"/>
            <ac:spMk id="3" creationId="{00000000-0000-0000-0000-000000000000}"/>
          </ac:spMkLst>
        </pc:spChg>
        <pc:spChg chg="add mod">
          <ac:chgData name="Krystian Birr" userId="83bf8e7fa850ff6f" providerId="LiveId" clId="{B0DC1CED-3A71-4915-8A10-0F7750455150}" dt="2019-06-25T14:30:57.668" v="1437" actId="114"/>
          <ac:spMkLst>
            <pc:docMk/>
            <pc:sldMk cId="3390302875" sldId="341"/>
            <ac:spMk id="4" creationId="{E189CBAA-D4D1-4E22-B75B-7561EEA80394}"/>
          </ac:spMkLst>
        </pc:spChg>
      </pc:sldChg>
      <pc:sldChg chg="del">
        <pc:chgData name="Krystian Birr" userId="83bf8e7fa850ff6f" providerId="LiveId" clId="{B0DC1CED-3A71-4915-8A10-0F7750455150}" dt="2019-06-25T13:13:54.030" v="124" actId="2696"/>
        <pc:sldMkLst>
          <pc:docMk/>
          <pc:sldMk cId="1869035223" sldId="342"/>
        </pc:sldMkLst>
      </pc:sldChg>
      <pc:sldChg chg="del">
        <pc:chgData name="Krystian Birr" userId="83bf8e7fa850ff6f" providerId="LiveId" clId="{B0DC1CED-3A71-4915-8A10-0F7750455150}" dt="2019-06-25T13:13:55.137" v="136" actId="2696"/>
        <pc:sldMkLst>
          <pc:docMk/>
          <pc:sldMk cId="350319450" sldId="343"/>
        </pc:sldMkLst>
      </pc:sldChg>
      <pc:sldChg chg="del">
        <pc:chgData name="Krystian Birr" userId="83bf8e7fa850ff6f" providerId="LiveId" clId="{B0DC1CED-3A71-4915-8A10-0F7750455150}" dt="2019-06-25T13:13:55.137" v="137" actId="2696"/>
        <pc:sldMkLst>
          <pc:docMk/>
          <pc:sldMk cId="1823862598" sldId="344"/>
        </pc:sldMkLst>
      </pc:sldChg>
      <pc:sldChg chg="del">
        <pc:chgData name="Krystian Birr" userId="83bf8e7fa850ff6f" providerId="LiveId" clId="{B0DC1CED-3A71-4915-8A10-0F7750455150}" dt="2019-06-25T13:13:54.733" v="130" actId="2696"/>
        <pc:sldMkLst>
          <pc:docMk/>
          <pc:sldMk cId="554115369" sldId="345"/>
        </pc:sldMkLst>
      </pc:sldChg>
      <pc:sldChg chg="add del">
        <pc:chgData name="Krystian Birr" userId="83bf8e7fa850ff6f" providerId="LiveId" clId="{B0DC1CED-3A71-4915-8A10-0F7750455150}" dt="2019-06-25T14:11:42.800" v="933" actId="2696"/>
        <pc:sldMkLst>
          <pc:docMk/>
          <pc:sldMk cId="3170310790" sldId="550"/>
        </pc:sldMkLst>
      </pc:sldChg>
      <pc:sldChg chg="delSp modSp add ord">
        <pc:chgData name="Krystian Birr" userId="83bf8e7fa850ff6f" providerId="LiveId" clId="{B0DC1CED-3A71-4915-8A10-0F7750455150}" dt="2019-06-25T14:14:16.935" v="982"/>
        <pc:sldMkLst>
          <pc:docMk/>
          <pc:sldMk cId="3574772870" sldId="551"/>
        </pc:sldMkLst>
        <pc:spChg chg="del mod">
          <ac:chgData name="Krystian Birr" userId="83bf8e7fa850ff6f" providerId="LiveId" clId="{B0DC1CED-3A71-4915-8A10-0F7750455150}" dt="2019-06-25T14:11:59.247" v="935" actId="478"/>
          <ac:spMkLst>
            <pc:docMk/>
            <pc:sldMk cId="3574772870" sldId="551"/>
            <ac:spMk id="7" creationId="{A386554A-BD07-46D5-B7C3-B7B660A32D33}"/>
          </ac:spMkLst>
        </pc:spChg>
      </pc:sldChg>
      <pc:sldChg chg="add del">
        <pc:chgData name="Krystian Birr" userId="83bf8e7fa850ff6f" providerId="LiveId" clId="{B0DC1CED-3A71-4915-8A10-0F7750455150}" dt="2019-06-25T14:12:50.096" v="948" actId="2696"/>
        <pc:sldMkLst>
          <pc:docMk/>
          <pc:sldMk cId="2672385327" sldId="552"/>
        </pc:sldMkLst>
      </pc:sldChg>
      <pc:sldChg chg="add del">
        <pc:chgData name="Krystian Birr" userId="83bf8e7fa850ff6f" providerId="LiveId" clId="{B0DC1CED-3A71-4915-8A10-0F7750455150}" dt="2019-06-25T13:58:46.625" v="706" actId="2696"/>
        <pc:sldMkLst>
          <pc:docMk/>
          <pc:sldMk cId="4094278639" sldId="553"/>
        </pc:sldMkLst>
      </pc:sldChg>
      <pc:sldChg chg="addSp delSp modSp add del">
        <pc:chgData name="Krystian Birr" userId="83bf8e7fa850ff6f" providerId="LiveId" clId="{B0DC1CED-3A71-4915-8A10-0F7750455150}" dt="2019-06-25T14:23:56.597" v="1188" actId="2696"/>
        <pc:sldMkLst>
          <pc:docMk/>
          <pc:sldMk cId="2364101670" sldId="558"/>
        </pc:sldMkLst>
        <pc:picChg chg="add del">
          <ac:chgData name="Krystian Birr" userId="83bf8e7fa850ff6f" providerId="LiveId" clId="{B0DC1CED-3A71-4915-8A10-0F7750455150}" dt="2019-06-25T14:15:43.286" v="1001" actId="478"/>
          <ac:picMkLst>
            <pc:docMk/>
            <pc:sldMk cId="2364101670" sldId="558"/>
            <ac:picMk id="5" creationId="{22D6D2C3-55D2-4A16-91B3-03A00933D917}"/>
          </ac:picMkLst>
        </pc:picChg>
        <pc:picChg chg="add del mod">
          <ac:chgData name="Krystian Birr" userId="83bf8e7fa850ff6f" providerId="LiveId" clId="{B0DC1CED-3A71-4915-8A10-0F7750455150}" dt="2019-06-25T14:15:28.300" v="996"/>
          <ac:picMkLst>
            <pc:docMk/>
            <pc:sldMk cId="2364101670" sldId="558"/>
            <ac:picMk id="4098" creationId="{7182D4AC-8533-4F6F-BF59-BA212641C45A}"/>
          </ac:picMkLst>
        </pc:picChg>
      </pc:sldChg>
      <pc:sldChg chg="add del">
        <pc:chgData name="Krystian Birr" userId="83bf8e7fa850ff6f" providerId="LiveId" clId="{B0DC1CED-3A71-4915-8A10-0F7750455150}" dt="2019-06-25T14:23:59.365" v="1189" actId="2696"/>
        <pc:sldMkLst>
          <pc:docMk/>
          <pc:sldMk cId="2748656105" sldId="559"/>
        </pc:sldMkLst>
      </pc:sldChg>
      <pc:sldChg chg="add del">
        <pc:chgData name="Krystian Birr" userId="83bf8e7fa850ff6f" providerId="LiveId" clId="{B0DC1CED-3A71-4915-8A10-0F7750455150}" dt="2019-06-25T14:15:11.058" v="990" actId="2696"/>
        <pc:sldMkLst>
          <pc:docMk/>
          <pc:sldMk cId="3540157520" sldId="560"/>
        </pc:sldMkLst>
      </pc:sldChg>
      <pc:sldChg chg="add del">
        <pc:chgData name="Krystian Birr" userId="83bf8e7fa850ff6f" providerId="LiveId" clId="{B0DC1CED-3A71-4915-8A10-0F7750455150}" dt="2019-06-25T13:57:08.822" v="662" actId="2696"/>
        <pc:sldMkLst>
          <pc:docMk/>
          <pc:sldMk cId="2471849500" sldId="563"/>
        </pc:sldMkLst>
      </pc:sldChg>
      <pc:sldChg chg="addSp delSp modSp add">
        <pc:chgData name="Krystian Birr" userId="83bf8e7fa850ff6f" providerId="LiveId" clId="{B0DC1CED-3A71-4915-8A10-0F7750455150}" dt="2019-06-25T13:52:02.100" v="540" actId="948"/>
        <pc:sldMkLst>
          <pc:docMk/>
          <pc:sldMk cId="3936053554" sldId="564"/>
        </pc:sldMkLst>
        <pc:spChg chg="mod">
          <ac:chgData name="Krystian Birr" userId="83bf8e7fa850ff6f" providerId="LiveId" clId="{B0DC1CED-3A71-4915-8A10-0F7750455150}" dt="2019-06-25T13:45:14.579" v="503" actId="20577"/>
          <ac:spMkLst>
            <pc:docMk/>
            <pc:sldMk cId="3936053554" sldId="564"/>
            <ac:spMk id="2" creationId="{00000000-0000-0000-0000-000000000000}"/>
          </ac:spMkLst>
        </pc:spChg>
        <pc:spChg chg="del">
          <ac:chgData name="Krystian Birr" userId="83bf8e7fa850ff6f" providerId="LiveId" clId="{B0DC1CED-3A71-4915-8A10-0F7750455150}" dt="2019-06-25T13:45:32.677" v="504" actId="478"/>
          <ac:spMkLst>
            <pc:docMk/>
            <pc:sldMk cId="3936053554" sldId="564"/>
            <ac:spMk id="3" creationId="{00000000-0000-0000-0000-000000000000}"/>
          </ac:spMkLst>
        </pc:spChg>
        <pc:spChg chg="add del mod">
          <ac:chgData name="Krystian Birr" userId="83bf8e7fa850ff6f" providerId="LiveId" clId="{B0DC1CED-3A71-4915-8A10-0F7750455150}" dt="2019-06-25T13:45:35.450" v="505" actId="478"/>
          <ac:spMkLst>
            <pc:docMk/>
            <pc:sldMk cId="3936053554" sldId="564"/>
            <ac:spMk id="5" creationId="{2F5F942A-1BE3-489B-9C18-993A72AE7BA2}"/>
          </ac:spMkLst>
        </pc:spChg>
        <pc:spChg chg="add mod">
          <ac:chgData name="Krystian Birr" userId="83bf8e7fa850ff6f" providerId="LiveId" clId="{B0DC1CED-3A71-4915-8A10-0F7750455150}" dt="2019-06-25T13:46:13.364" v="512" actId="403"/>
          <ac:spMkLst>
            <pc:docMk/>
            <pc:sldMk cId="3936053554" sldId="564"/>
            <ac:spMk id="6" creationId="{4E6B0C2E-D12B-4E83-BD0E-26CAC93DD514}"/>
          </ac:spMkLst>
        </pc:spChg>
        <pc:spChg chg="add mod">
          <ac:chgData name="Krystian Birr" userId="83bf8e7fa850ff6f" providerId="LiveId" clId="{B0DC1CED-3A71-4915-8A10-0F7750455150}" dt="2019-06-25T13:46:59.288" v="523" actId="1076"/>
          <ac:spMkLst>
            <pc:docMk/>
            <pc:sldMk cId="3936053554" sldId="564"/>
            <ac:spMk id="7" creationId="{0306268D-7F23-4D8D-8916-66D157D06FE2}"/>
          </ac:spMkLst>
        </pc:spChg>
        <pc:spChg chg="add mod">
          <ac:chgData name="Krystian Birr" userId="83bf8e7fa850ff6f" providerId="LiveId" clId="{B0DC1CED-3A71-4915-8A10-0F7750455150}" dt="2019-06-25T13:47:03.921" v="524" actId="13822"/>
          <ac:spMkLst>
            <pc:docMk/>
            <pc:sldMk cId="3936053554" sldId="564"/>
            <ac:spMk id="8" creationId="{52DAEBA9-9CEC-44FE-B44B-DC5CDE09FA1D}"/>
          </ac:spMkLst>
        </pc:spChg>
        <pc:spChg chg="add mod">
          <ac:chgData name="Krystian Birr" userId="83bf8e7fa850ff6f" providerId="LiveId" clId="{B0DC1CED-3A71-4915-8A10-0F7750455150}" dt="2019-06-25T13:52:02.100" v="540" actId="948"/>
          <ac:spMkLst>
            <pc:docMk/>
            <pc:sldMk cId="3936053554" sldId="564"/>
            <ac:spMk id="9" creationId="{797845CD-F363-4E63-8C65-1340FE0BAB0B}"/>
          </ac:spMkLst>
        </pc:spChg>
      </pc:sldChg>
      <pc:sldChg chg="addSp modSp add ord">
        <pc:chgData name="Krystian Birr" userId="83bf8e7fa850ff6f" providerId="LiveId" clId="{B0DC1CED-3A71-4915-8A10-0F7750455150}" dt="2019-06-25T14:03:07.373" v="869" actId="20577"/>
        <pc:sldMkLst>
          <pc:docMk/>
          <pc:sldMk cId="2984737745" sldId="565"/>
        </pc:sldMkLst>
        <pc:spChg chg="mod">
          <ac:chgData name="Krystian Birr" userId="83bf8e7fa850ff6f" providerId="LiveId" clId="{B0DC1CED-3A71-4915-8A10-0F7750455150}" dt="2019-06-25T14:03:07.373" v="869" actId="20577"/>
          <ac:spMkLst>
            <pc:docMk/>
            <pc:sldMk cId="2984737745" sldId="565"/>
            <ac:spMk id="2" creationId="{00000000-0000-0000-0000-000000000000}"/>
          </ac:spMkLst>
        </pc:spChg>
        <pc:picChg chg="add mod">
          <ac:chgData name="Krystian Birr" userId="83bf8e7fa850ff6f" providerId="LiveId" clId="{B0DC1CED-3A71-4915-8A10-0F7750455150}" dt="2019-06-25T14:02:53.365" v="843" actId="1076"/>
          <ac:picMkLst>
            <pc:docMk/>
            <pc:sldMk cId="2984737745" sldId="565"/>
            <ac:picMk id="4" creationId="{E0B6FE51-1C52-4811-ABAF-A4D3FDF525AE}"/>
          </ac:picMkLst>
        </pc:picChg>
      </pc:sldChg>
      <pc:sldChg chg="modSp add">
        <pc:chgData name="Krystian Birr" userId="83bf8e7fa850ff6f" providerId="LiveId" clId="{B0DC1CED-3A71-4915-8A10-0F7750455150}" dt="2019-06-25T13:51:55.230" v="539" actId="948"/>
        <pc:sldMkLst>
          <pc:docMk/>
          <pc:sldMk cId="3409664756" sldId="566"/>
        </pc:sldMkLst>
        <pc:spChg chg="mod">
          <ac:chgData name="Krystian Birr" userId="83bf8e7fa850ff6f" providerId="LiveId" clId="{B0DC1CED-3A71-4915-8A10-0F7750455150}" dt="2019-06-25T13:47:48.704" v="531" actId="207"/>
          <ac:spMkLst>
            <pc:docMk/>
            <pc:sldMk cId="3409664756" sldId="566"/>
            <ac:spMk id="6" creationId="{4E6B0C2E-D12B-4E83-BD0E-26CAC93DD514}"/>
          </ac:spMkLst>
        </pc:spChg>
        <pc:spChg chg="mod">
          <ac:chgData name="Krystian Birr" userId="83bf8e7fa850ff6f" providerId="LiveId" clId="{B0DC1CED-3A71-4915-8A10-0F7750455150}" dt="2019-06-25T13:47:54.840" v="532" actId="13822"/>
          <ac:spMkLst>
            <pc:docMk/>
            <pc:sldMk cId="3409664756" sldId="566"/>
            <ac:spMk id="7" creationId="{0306268D-7F23-4D8D-8916-66D157D06FE2}"/>
          </ac:spMkLst>
        </pc:spChg>
        <pc:spChg chg="mod">
          <ac:chgData name="Krystian Birr" userId="83bf8e7fa850ff6f" providerId="LiveId" clId="{B0DC1CED-3A71-4915-8A10-0F7750455150}" dt="2019-06-25T13:51:55.230" v="539" actId="948"/>
          <ac:spMkLst>
            <pc:docMk/>
            <pc:sldMk cId="3409664756" sldId="566"/>
            <ac:spMk id="9" creationId="{797845CD-F363-4E63-8C65-1340FE0BAB0B}"/>
          </ac:spMkLst>
        </pc:spChg>
      </pc:sldChg>
      <pc:sldChg chg="modSp add">
        <pc:chgData name="Krystian Birr" userId="83bf8e7fa850ff6f" providerId="LiveId" clId="{B0DC1CED-3A71-4915-8A10-0F7750455150}" dt="2019-06-25T13:52:47.935" v="547" actId="207"/>
        <pc:sldMkLst>
          <pc:docMk/>
          <pc:sldMk cId="4020256189" sldId="567"/>
        </pc:sldMkLst>
        <pc:spChg chg="mod">
          <ac:chgData name="Krystian Birr" userId="83bf8e7fa850ff6f" providerId="LiveId" clId="{B0DC1CED-3A71-4915-8A10-0F7750455150}" dt="2019-06-25T13:52:35.421" v="544" actId="13822"/>
          <ac:spMkLst>
            <pc:docMk/>
            <pc:sldMk cId="4020256189" sldId="567"/>
            <ac:spMk id="7" creationId="{0306268D-7F23-4D8D-8916-66D157D06FE2}"/>
          </ac:spMkLst>
        </pc:spChg>
        <pc:spChg chg="mod">
          <ac:chgData name="Krystian Birr" userId="83bf8e7fa850ff6f" providerId="LiveId" clId="{B0DC1CED-3A71-4915-8A10-0F7750455150}" dt="2019-06-25T13:52:39.278" v="545" actId="13822"/>
          <ac:spMkLst>
            <pc:docMk/>
            <pc:sldMk cId="4020256189" sldId="567"/>
            <ac:spMk id="8" creationId="{52DAEBA9-9CEC-44FE-B44B-DC5CDE09FA1D}"/>
          </ac:spMkLst>
        </pc:spChg>
        <pc:spChg chg="mod">
          <ac:chgData name="Krystian Birr" userId="83bf8e7fa850ff6f" providerId="LiveId" clId="{B0DC1CED-3A71-4915-8A10-0F7750455150}" dt="2019-06-25T13:52:47.935" v="547" actId="207"/>
          <ac:spMkLst>
            <pc:docMk/>
            <pc:sldMk cId="4020256189" sldId="567"/>
            <ac:spMk id="9" creationId="{797845CD-F363-4E63-8C65-1340FE0BAB0B}"/>
          </ac:spMkLst>
        </pc:spChg>
      </pc:sldChg>
      <pc:sldChg chg="addSp delSp modSp add">
        <pc:chgData name="Krystian Birr" userId="83bf8e7fa850ff6f" providerId="LiveId" clId="{B0DC1CED-3A71-4915-8A10-0F7750455150}" dt="2019-06-25T13:57:05.813" v="661" actId="20577"/>
        <pc:sldMkLst>
          <pc:docMk/>
          <pc:sldMk cId="649806092" sldId="568"/>
        </pc:sldMkLst>
        <pc:spChg chg="mod">
          <ac:chgData name="Krystian Birr" userId="83bf8e7fa850ff6f" providerId="LiveId" clId="{B0DC1CED-3A71-4915-8A10-0F7750455150}" dt="2019-06-25T13:57:05.813" v="661" actId="20577"/>
          <ac:spMkLst>
            <pc:docMk/>
            <pc:sldMk cId="649806092" sldId="568"/>
            <ac:spMk id="2" creationId="{00000000-0000-0000-0000-000000000000}"/>
          </ac:spMkLst>
        </pc:spChg>
        <pc:spChg chg="del">
          <ac:chgData name="Krystian Birr" userId="83bf8e7fa850ff6f" providerId="LiveId" clId="{B0DC1CED-3A71-4915-8A10-0F7750455150}" dt="2019-06-25T13:53:38.457" v="551" actId="478"/>
          <ac:spMkLst>
            <pc:docMk/>
            <pc:sldMk cId="649806092" sldId="568"/>
            <ac:spMk id="6" creationId="{4E6B0C2E-D12B-4E83-BD0E-26CAC93DD514}"/>
          </ac:spMkLst>
        </pc:spChg>
        <pc:spChg chg="del">
          <ac:chgData name="Krystian Birr" userId="83bf8e7fa850ff6f" providerId="LiveId" clId="{B0DC1CED-3A71-4915-8A10-0F7750455150}" dt="2019-06-25T13:53:38.457" v="551" actId="478"/>
          <ac:spMkLst>
            <pc:docMk/>
            <pc:sldMk cId="649806092" sldId="568"/>
            <ac:spMk id="7" creationId="{0306268D-7F23-4D8D-8916-66D157D06FE2}"/>
          </ac:spMkLst>
        </pc:spChg>
        <pc:spChg chg="del">
          <ac:chgData name="Krystian Birr" userId="83bf8e7fa850ff6f" providerId="LiveId" clId="{B0DC1CED-3A71-4915-8A10-0F7750455150}" dt="2019-06-25T13:53:38.457" v="551" actId="478"/>
          <ac:spMkLst>
            <pc:docMk/>
            <pc:sldMk cId="649806092" sldId="568"/>
            <ac:spMk id="8" creationId="{52DAEBA9-9CEC-44FE-B44B-DC5CDE09FA1D}"/>
          </ac:spMkLst>
        </pc:spChg>
        <pc:spChg chg="del">
          <ac:chgData name="Krystian Birr" userId="83bf8e7fa850ff6f" providerId="LiveId" clId="{B0DC1CED-3A71-4915-8A10-0F7750455150}" dt="2019-06-25T13:53:35.360" v="550" actId="478"/>
          <ac:spMkLst>
            <pc:docMk/>
            <pc:sldMk cId="649806092" sldId="568"/>
            <ac:spMk id="9" creationId="{797845CD-F363-4E63-8C65-1340FE0BAB0B}"/>
          </ac:spMkLst>
        </pc:spChg>
        <pc:spChg chg="add mod">
          <ac:chgData name="Krystian Birr" userId="83bf8e7fa850ff6f" providerId="LiveId" clId="{B0DC1CED-3A71-4915-8A10-0F7750455150}" dt="2019-06-25T13:54:49.937" v="569" actId="1076"/>
          <ac:spMkLst>
            <pc:docMk/>
            <pc:sldMk cId="649806092" sldId="568"/>
            <ac:spMk id="10" creationId="{F44141F2-0F6D-4036-A6AA-1B9A0D932274}"/>
          </ac:spMkLst>
        </pc:spChg>
        <pc:spChg chg="add mod">
          <ac:chgData name="Krystian Birr" userId="83bf8e7fa850ff6f" providerId="LiveId" clId="{B0DC1CED-3A71-4915-8A10-0F7750455150}" dt="2019-06-25T13:54:49.937" v="569" actId="1076"/>
          <ac:spMkLst>
            <pc:docMk/>
            <pc:sldMk cId="649806092" sldId="568"/>
            <ac:spMk id="11" creationId="{DB9A19CA-3A73-4296-B4A4-1FA907642182}"/>
          </ac:spMkLst>
        </pc:spChg>
        <pc:spChg chg="add mod">
          <ac:chgData name="Krystian Birr" userId="83bf8e7fa850ff6f" providerId="LiveId" clId="{B0DC1CED-3A71-4915-8A10-0F7750455150}" dt="2019-06-25T13:54:49.937" v="569" actId="1076"/>
          <ac:spMkLst>
            <pc:docMk/>
            <pc:sldMk cId="649806092" sldId="568"/>
            <ac:spMk id="12" creationId="{9DF8E3BA-7220-4BC3-96B6-8937C266032A}"/>
          </ac:spMkLst>
        </pc:spChg>
        <pc:spChg chg="add mod">
          <ac:chgData name="Krystian Birr" userId="83bf8e7fa850ff6f" providerId="LiveId" clId="{B0DC1CED-3A71-4915-8A10-0F7750455150}" dt="2019-06-25T13:54:42.659" v="568" actId="13822"/>
          <ac:spMkLst>
            <pc:docMk/>
            <pc:sldMk cId="649806092" sldId="568"/>
            <ac:spMk id="13" creationId="{A195AE24-9D64-4E15-9EE8-B27C21F7BBF6}"/>
          </ac:spMkLst>
        </pc:spChg>
        <pc:spChg chg="add mod">
          <ac:chgData name="Krystian Birr" userId="83bf8e7fa850ff6f" providerId="LiveId" clId="{B0DC1CED-3A71-4915-8A10-0F7750455150}" dt="2019-06-25T13:54:40.303" v="567" actId="13822"/>
          <ac:spMkLst>
            <pc:docMk/>
            <pc:sldMk cId="649806092" sldId="568"/>
            <ac:spMk id="14" creationId="{346C8C09-D25D-411A-BAA3-1F7F96F309A2}"/>
          </ac:spMkLst>
        </pc:spChg>
        <pc:spChg chg="add mod">
          <ac:chgData name="Krystian Birr" userId="83bf8e7fa850ff6f" providerId="LiveId" clId="{B0DC1CED-3A71-4915-8A10-0F7750455150}" dt="2019-06-25T13:55:44.223" v="582" actId="14100"/>
          <ac:spMkLst>
            <pc:docMk/>
            <pc:sldMk cId="649806092" sldId="568"/>
            <ac:spMk id="15" creationId="{238775A9-96BD-46B5-8EE4-CFD59E3C7EE6}"/>
          </ac:spMkLst>
        </pc:spChg>
        <pc:spChg chg="add mod">
          <ac:chgData name="Krystian Birr" userId="83bf8e7fa850ff6f" providerId="LiveId" clId="{B0DC1CED-3A71-4915-8A10-0F7750455150}" dt="2019-06-25T13:56:33.882" v="594" actId="1076"/>
          <ac:spMkLst>
            <pc:docMk/>
            <pc:sldMk cId="649806092" sldId="568"/>
            <ac:spMk id="16" creationId="{E7C48CF0-281C-4B4D-900B-2B3B4DC4975B}"/>
          </ac:spMkLst>
        </pc:spChg>
        <pc:picChg chg="add mod">
          <ac:chgData name="Krystian Birr" userId="83bf8e7fa850ff6f" providerId="LiveId" clId="{B0DC1CED-3A71-4915-8A10-0F7750455150}" dt="2019-06-25T13:56:37.287" v="595" actId="1076"/>
          <ac:picMkLst>
            <pc:docMk/>
            <pc:sldMk cId="649806092" sldId="568"/>
            <ac:picMk id="18" creationId="{F8CAF839-3D7B-4955-B703-91A2452435A0}"/>
          </ac:picMkLst>
        </pc:picChg>
        <pc:cxnChg chg="add mod">
          <ac:chgData name="Krystian Birr" userId="83bf8e7fa850ff6f" providerId="LiveId" clId="{B0DC1CED-3A71-4915-8A10-0F7750455150}" dt="2019-06-25T13:55:40.534" v="581" actId="1076"/>
          <ac:cxnSpMkLst>
            <pc:docMk/>
            <pc:sldMk cId="649806092" sldId="568"/>
            <ac:cxnSpMk id="4" creationId="{DEB1E221-5F12-449B-AB1D-B23D5B221322}"/>
          </ac:cxnSpMkLst>
        </pc:cxnChg>
        <pc:cxnChg chg="add mod">
          <ac:chgData name="Krystian Birr" userId="83bf8e7fa850ff6f" providerId="LiveId" clId="{B0DC1CED-3A71-4915-8A10-0F7750455150}" dt="2019-06-25T13:56:40.444" v="596" actId="1076"/>
          <ac:cxnSpMkLst>
            <pc:docMk/>
            <pc:sldMk cId="649806092" sldId="568"/>
            <ac:cxnSpMk id="17" creationId="{3C6156B5-7495-4BE7-B644-5C55BE86523C}"/>
          </ac:cxnSpMkLst>
        </pc:cxnChg>
        <pc:cxnChg chg="add mod">
          <ac:chgData name="Krystian Birr" userId="83bf8e7fa850ff6f" providerId="LiveId" clId="{B0DC1CED-3A71-4915-8A10-0F7750455150}" dt="2019-06-25T13:56:29.206" v="593" actId="14100"/>
          <ac:cxnSpMkLst>
            <pc:docMk/>
            <pc:sldMk cId="649806092" sldId="568"/>
            <ac:cxnSpMk id="19" creationId="{11518166-5357-4744-950B-A8FE34ED53F4}"/>
          </ac:cxnSpMkLst>
        </pc:cxnChg>
      </pc:sldChg>
      <pc:sldChg chg="addSp delSp modSp add">
        <pc:chgData name="Krystian Birr" userId="83bf8e7fa850ff6f" providerId="LiveId" clId="{B0DC1CED-3A71-4915-8A10-0F7750455150}" dt="2019-06-25T13:58:39.171" v="705" actId="13822"/>
        <pc:sldMkLst>
          <pc:docMk/>
          <pc:sldMk cId="1203358313" sldId="569"/>
        </pc:sldMkLst>
        <pc:spChg chg="mod">
          <ac:chgData name="Krystian Birr" userId="83bf8e7fa850ff6f" providerId="LiveId" clId="{B0DC1CED-3A71-4915-8A10-0F7750455150}" dt="2019-06-25T13:58:04.319" v="699" actId="20577"/>
          <ac:spMkLst>
            <pc:docMk/>
            <pc:sldMk cId="1203358313" sldId="569"/>
            <ac:spMk id="2" creationId="{00000000-0000-0000-0000-000000000000}"/>
          </ac:spMkLst>
        </pc:spChg>
        <pc:spChg chg="del">
          <ac:chgData name="Krystian Birr" userId="83bf8e7fa850ff6f" providerId="LiveId" clId="{B0DC1CED-3A71-4915-8A10-0F7750455150}" dt="2019-06-25T13:57:33.990" v="664" actId="478"/>
          <ac:spMkLst>
            <pc:docMk/>
            <pc:sldMk cId="1203358313" sldId="569"/>
            <ac:spMk id="10" creationId="{F44141F2-0F6D-4036-A6AA-1B9A0D932274}"/>
          </ac:spMkLst>
        </pc:spChg>
        <pc:spChg chg="del">
          <ac:chgData name="Krystian Birr" userId="83bf8e7fa850ff6f" providerId="LiveId" clId="{B0DC1CED-3A71-4915-8A10-0F7750455150}" dt="2019-06-25T13:57:33.990" v="664" actId="478"/>
          <ac:spMkLst>
            <pc:docMk/>
            <pc:sldMk cId="1203358313" sldId="569"/>
            <ac:spMk id="11" creationId="{DB9A19CA-3A73-4296-B4A4-1FA907642182}"/>
          </ac:spMkLst>
        </pc:spChg>
        <pc:spChg chg="del">
          <ac:chgData name="Krystian Birr" userId="83bf8e7fa850ff6f" providerId="LiveId" clId="{B0DC1CED-3A71-4915-8A10-0F7750455150}" dt="2019-06-25T13:57:33.990" v="664" actId="478"/>
          <ac:spMkLst>
            <pc:docMk/>
            <pc:sldMk cId="1203358313" sldId="569"/>
            <ac:spMk id="12" creationId="{9DF8E3BA-7220-4BC3-96B6-8937C266032A}"/>
          </ac:spMkLst>
        </pc:spChg>
        <pc:spChg chg="del">
          <ac:chgData name="Krystian Birr" userId="83bf8e7fa850ff6f" providerId="LiveId" clId="{B0DC1CED-3A71-4915-8A10-0F7750455150}" dt="2019-06-25T13:57:33.990" v="664" actId="478"/>
          <ac:spMkLst>
            <pc:docMk/>
            <pc:sldMk cId="1203358313" sldId="569"/>
            <ac:spMk id="13" creationId="{A195AE24-9D64-4E15-9EE8-B27C21F7BBF6}"/>
          </ac:spMkLst>
        </pc:spChg>
        <pc:spChg chg="del">
          <ac:chgData name="Krystian Birr" userId="83bf8e7fa850ff6f" providerId="LiveId" clId="{B0DC1CED-3A71-4915-8A10-0F7750455150}" dt="2019-06-25T13:57:33.990" v="664" actId="478"/>
          <ac:spMkLst>
            <pc:docMk/>
            <pc:sldMk cId="1203358313" sldId="569"/>
            <ac:spMk id="14" creationId="{346C8C09-D25D-411A-BAA3-1F7F96F309A2}"/>
          </ac:spMkLst>
        </pc:spChg>
        <pc:spChg chg="del">
          <ac:chgData name="Krystian Birr" userId="83bf8e7fa850ff6f" providerId="LiveId" clId="{B0DC1CED-3A71-4915-8A10-0F7750455150}" dt="2019-06-25T13:57:33.990" v="664" actId="478"/>
          <ac:spMkLst>
            <pc:docMk/>
            <pc:sldMk cId="1203358313" sldId="569"/>
            <ac:spMk id="15" creationId="{238775A9-96BD-46B5-8EE4-CFD59E3C7EE6}"/>
          </ac:spMkLst>
        </pc:spChg>
        <pc:spChg chg="del">
          <ac:chgData name="Krystian Birr" userId="83bf8e7fa850ff6f" providerId="LiveId" clId="{B0DC1CED-3A71-4915-8A10-0F7750455150}" dt="2019-06-25T13:57:33.990" v="664" actId="478"/>
          <ac:spMkLst>
            <pc:docMk/>
            <pc:sldMk cId="1203358313" sldId="569"/>
            <ac:spMk id="16" creationId="{E7C48CF0-281C-4B4D-900B-2B3B4DC4975B}"/>
          </ac:spMkLst>
        </pc:spChg>
        <pc:spChg chg="add mod">
          <ac:chgData name="Krystian Birr" userId="83bf8e7fa850ff6f" providerId="LiveId" clId="{B0DC1CED-3A71-4915-8A10-0F7750455150}" dt="2019-06-25T13:57:51.892" v="680" actId="1076"/>
          <ac:spMkLst>
            <pc:docMk/>
            <pc:sldMk cId="1203358313" sldId="569"/>
            <ac:spMk id="20" creationId="{353FC061-583E-4D6E-8E9B-5EDBF40A027B}"/>
          </ac:spMkLst>
        </pc:spChg>
        <pc:spChg chg="add mod">
          <ac:chgData name="Krystian Birr" userId="83bf8e7fa850ff6f" providerId="LiveId" clId="{B0DC1CED-3A71-4915-8A10-0F7750455150}" dt="2019-06-25T13:58:39.171" v="705" actId="13822"/>
          <ac:spMkLst>
            <pc:docMk/>
            <pc:sldMk cId="1203358313" sldId="569"/>
            <ac:spMk id="21" creationId="{22A5F4EE-19DD-4832-A172-B6CF99D111FE}"/>
          </ac:spMkLst>
        </pc:spChg>
        <pc:picChg chg="del">
          <ac:chgData name="Krystian Birr" userId="83bf8e7fa850ff6f" providerId="LiveId" clId="{B0DC1CED-3A71-4915-8A10-0F7750455150}" dt="2019-06-25T13:57:33.990" v="664" actId="478"/>
          <ac:picMkLst>
            <pc:docMk/>
            <pc:sldMk cId="1203358313" sldId="569"/>
            <ac:picMk id="18" creationId="{F8CAF839-3D7B-4955-B703-91A2452435A0}"/>
          </ac:picMkLst>
        </pc:picChg>
        <pc:cxnChg chg="del">
          <ac:chgData name="Krystian Birr" userId="83bf8e7fa850ff6f" providerId="LiveId" clId="{B0DC1CED-3A71-4915-8A10-0F7750455150}" dt="2019-06-25T13:57:33.990" v="664" actId="478"/>
          <ac:cxnSpMkLst>
            <pc:docMk/>
            <pc:sldMk cId="1203358313" sldId="569"/>
            <ac:cxnSpMk id="4" creationId="{DEB1E221-5F12-449B-AB1D-B23D5B221322}"/>
          </ac:cxnSpMkLst>
        </pc:cxnChg>
        <pc:cxnChg chg="del">
          <ac:chgData name="Krystian Birr" userId="83bf8e7fa850ff6f" providerId="LiveId" clId="{B0DC1CED-3A71-4915-8A10-0F7750455150}" dt="2019-06-25T13:57:33.990" v="664" actId="478"/>
          <ac:cxnSpMkLst>
            <pc:docMk/>
            <pc:sldMk cId="1203358313" sldId="569"/>
            <ac:cxnSpMk id="17" creationId="{3C6156B5-7495-4BE7-B644-5C55BE86523C}"/>
          </ac:cxnSpMkLst>
        </pc:cxnChg>
        <pc:cxnChg chg="del">
          <ac:chgData name="Krystian Birr" userId="83bf8e7fa850ff6f" providerId="LiveId" clId="{B0DC1CED-3A71-4915-8A10-0F7750455150}" dt="2019-06-25T13:57:33.990" v="664" actId="478"/>
          <ac:cxnSpMkLst>
            <pc:docMk/>
            <pc:sldMk cId="1203358313" sldId="569"/>
            <ac:cxnSpMk id="19" creationId="{11518166-5357-4744-950B-A8FE34ED53F4}"/>
          </ac:cxnSpMkLst>
        </pc:cxnChg>
      </pc:sldChg>
      <pc:sldChg chg="modSp add">
        <pc:chgData name="Krystian Birr" userId="83bf8e7fa850ff6f" providerId="LiveId" clId="{B0DC1CED-3A71-4915-8A10-0F7750455150}" dt="2019-06-25T13:59:06.384" v="708" actId="1076"/>
        <pc:sldMkLst>
          <pc:docMk/>
          <pc:sldMk cId="1421234871" sldId="570"/>
        </pc:sldMkLst>
        <pc:spChg chg="mod">
          <ac:chgData name="Krystian Birr" userId="83bf8e7fa850ff6f" providerId="LiveId" clId="{B0DC1CED-3A71-4915-8A10-0F7750455150}" dt="2019-06-25T13:59:06.384" v="708" actId="1076"/>
          <ac:spMkLst>
            <pc:docMk/>
            <pc:sldMk cId="1421234871" sldId="570"/>
            <ac:spMk id="21" creationId="{22A5F4EE-19DD-4832-A172-B6CF99D111FE}"/>
          </ac:spMkLst>
        </pc:spChg>
      </pc:sldChg>
      <pc:sldChg chg="addSp delSp modSp add del">
        <pc:chgData name="Krystian Birr" userId="83bf8e7fa850ff6f" providerId="LiveId" clId="{B0DC1CED-3A71-4915-8A10-0F7750455150}" dt="2019-06-25T14:02:57.643" v="844" actId="2696"/>
        <pc:sldMkLst>
          <pc:docMk/>
          <pc:sldMk cId="2533770176" sldId="571"/>
        </pc:sldMkLst>
        <pc:spChg chg="mod">
          <ac:chgData name="Krystian Birr" userId="83bf8e7fa850ff6f" providerId="LiveId" clId="{B0DC1CED-3A71-4915-8A10-0F7750455150}" dt="2019-06-25T13:59:23.648" v="732" actId="20577"/>
          <ac:spMkLst>
            <pc:docMk/>
            <pc:sldMk cId="2533770176" sldId="571"/>
            <ac:spMk id="2" creationId="{00000000-0000-0000-0000-000000000000}"/>
          </ac:spMkLst>
        </pc:spChg>
        <pc:spChg chg="mod">
          <ac:chgData name="Krystian Birr" userId="83bf8e7fa850ff6f" providerId="LiveId" clId="{B0DC1CED-3A71-4915-8A10-0F7750455150}" dt="2019-06-25T14:00:27.686" v="822" actId="1076"/>
          <ac:spMkLst>
            <pc:docMk/>
            <pc:sldMk cId="2533770176" sldId="571"/>
            <ac:spMk id="20" creationId="{353FC061-583E-4D6E-8E9B-5EDBF40A027B}"/>
          </ac:spMkLst>
        </pc:spChg>
        <pc:spChg chg="del">
          <ac:chgData name="Krystian Birr" userId="83bf8e7fa850ff6f" providerId="LiveId" clId="{B0DC1CED-3A71-4915-8A10-0F7750455150}" dt="2019-06-25T14:00:30.759" v="823" actId="478"/>
          <ac:spMkLst>
            <pc:docMk/>
            <pc:sldMk cId="2533770176" sldId="571"/>
            <ac:spMk id="21" creationId="{22A5F4EE-19DD-4832-A172-B6CF99D111FE}"/>
          </ac:spMkLst>
        </pc:spChg>
        <pc:picChg chg="add mod">
          <ac:chgData name="Krystian Birr" userId="83bf8e7fa850ff6f" providerId="LiveId" clId="{B0DC1CED-3A71-4915-8A10-0F7750455150}" dt="2019-06-25T14:00:38.099" v="825" actId="1076"/>
          <ac:picMkLst>
            <pc:docMk/>
            <pc:sldMk cId="2533770176" sldId="571"/>
            <ac:picMk id="5" creationId="{89787BD4-1B4B-4BF3-A717-3245EEAE2539}"/>
          </ac:picMkLst>
        </pc:picChg>
      </pc:sldChg>
      <pc:sldChg chg="addSp delSp modSp add">
        <pc:chgData name="Krystian Birr" userId="83bf8e7fa850ff6f" providerId="LiveId" clId="{B0DC1CED-3A71-4915-8A10-0F7750455150}" dt="2019-06-25T14:08:19.014" v="909" actId="478"/>
        <pc:sldMkLst>
          <pc:docMk/>
          <pc:sldMk cId="1500082569" sldId="572"/>
        </pc:sldMkLst>
        <pc:spChg chg="del">
          <ac:chgData name="Krystian Birr" userId="83bf8e7fa850ff6f" providerId="LiveId" clId="{B0DC1CED-3A71-4915-8A10-0F7750455150}" dt="2019-06-25T14:08:19.014" v="909" actId="478"/>
          <ac:spMkLst>
            <pc:docMk/>
            <pc:sldMk cId="1500082569" sldId="572"/>
            <ac:spMk id="20" creationId="{353FC061-583E-4D6E-8E9B-5EDBF40A027B}"/>
          </ac:spMkLst>
        </pc:spChg>
        <pc:picChg chg="del">
          <ac:chgData name="Krystian Birr" userId="83bf8e7fa850ff6f" providerId="LiveId" clId="{B0DC1CED-3A71-4915-8A10-0F7750455150}" dt="2019-06-25T14:01:05.983" v="829" actId="478"/>
          <ac:picMkLst>
            <pc:docMk/>
            <pc:sldMk cId="1500082569" sldId="572"/>
            <ac:picMk id="5" creationId="{89787BD4-1B4B-4BF3-A717-3245EEAE2539}"/>
          </ac:picMkLst>
        </pc:picChg>
        <pc:picChg chg="add del mod">
          <ac:chgData name="Krystian Birr" userId="83bf8e7fa850ff6f" providerId="LiveId" clId="{B0DC1CED-3A71-4915-8A10-0F7750455150}" dt="2019-06-25T14:01:54.572" v="833" actId="478"/>
          <ac:picMkLst>
            <pc:docMk/>
            <pc:sldMk cId="1500082569" sldId="572"/>
            <ac:picMk id="6" creationId="{5481EF71-AC64-4F37-BD88-BC3C73A38300}"/>
          </ac:picMkLst>
        </pc:picChg>
        <pc:picChg chg="add del">
          <ac:chgData name="Krystian Birr" userId="83bf8e7fa850ff6f" providerId="LiveId" clId="{B0DC1CED-3A71-4915-8A10-0F7750455150}" dt="2019-06-25T14:01:59.114" v="835"/>
          <ac:picMkLst>
            <pc:docMk/>
            <pc:sldMk cId="1500082569" sldId="572"/>
            <ac:picMk id="3074" creationId="{13AAD61B-6FE8-40EA-BF77-3B6847DF8553}"/>
          </ac:picMkLst>
        </pc:picChg>
        <pc:picChg chg="add mod">
          <ac:chgData name="Krystian Birr" userId="83bf8e7fa850ff6f" providerId="LiveId" clId="{B0DC1CED-3A71-4915-8A10-0F7750455150}" dt="2019-06-25T14:02:10.208" v="840" actId="1076"/>
          <ac:picMkLst>
            <pc:docMk/>
            <pc:sldMk cId="1500082569" sldId="572"/>
            <ac:picMk id="3075" creationId="{6AB49AE0-F553-4D40-A465-67BC8FD70B0F}"/>
          </ac:picMkLst>
        </pc:picChg>
      </pc:sldChg>
      <pc:sldChg chg="add ord">
        <pc:chgData name="Krystian Birr" userId="83bf8e7fa850ff6f" providerId="LiveId" clId="{B0DC1CED-3A71-4915-8A10-0F7750455150}" dt="2019-06-25T14:02:00.950" v="836"/>
        <pc:sldMkLst>
          <pc:docMk/>
          <pc:sldMk cId="4262291861" sldId="573"/>
        </pc:sldMkLst>
      </pc:sldChg>
      <pc:sldChg chg="add del">
        <pc:chgData name="Krystian Birr" userId="83bf8e7fa850ff6f" providerId="LiveId" clId="{B0DC1CED-3A71-4915-8A10-0F7750455150}" dt="2019-06-25T14:25:04.181" v="1206" actId="2696"/>
        <pc:sldMkLst>
          <pc:docMk/>
          <pc:sldMk cId="3297292763" sldId="574"/>
        </pc:sldMkLst>
      </pc:sldChg>
      <pc:sldChg chg="addSp delSp modSp add">
        <pc:chgData name="Krystian Birr" userId="83bf8e7fa850ff6f" providerId="LiveId" clId="{B0DC1CED-3A71-4915-8A10-0F7750455150}" dt="2019-06-25T14:11:23.579" v="932" actId="207"/>
        <pc:sldMkLst>
          <pc:docMk/>
          <pc:sldMk cId="1557520580" sldId="575"/>
        </pc:sldMkLst>
        <pc:spChg chg="mod">
          <ac:chgData name="Krystian Birr" userId="83bf8e7fa850ff6f" providerId="LiveId" clId="{B0DC1CED-3A71-4915-8A10-0F7750455150}" dt="2019-06-25T14:08:13.974" v="908" actId="14100"/>
          <ac:spMkLst>
            <pc:docMk/>
            <pc:sldMk cId="1557520580" sldId="575"/>
            <ac:spMk id="2" creationId="{00000000-0000-0000-0000-000000000000}"/>
          </ac:spMkLst>
        </pc:spChg>
        <pc:spChg chg="add mod">
          <ac:chgData name="Krystian Birr" userId="83bf8e7fa850ff6f" providerId="LiveId" clId="{B0DC1CED-3A71-4915-8A10-0F7750455150}" dt="2019-06-25T14:11:13.321" v="930" actId="208"/>
          <ac:spMkLst>
            <pc:docMk/>
            <pc:sldMk cId="1557520580" sldId="575"/>
            <ac:spMk id="5" creationId="{5A0FA0F1-BBE4-4644-89D6-47729DFEB488}"/>
          </ac:spMkLst>
        </pc:spChg>
        <pc:spChg chg="add mod">
          <ac:chgData name="Krystian Birr" userId="83bf8e7fa850ff6f" providerId="LiveId" clId="{B0DC1CED-3A71-4915-8A10-0F7750455150}" dt="2019-06-25T14:11:23.579" v="932" actId="207"/>
          <ac:spMkLst>
            <pc:docMk/>
            <pc:sldMk cId="1557520580" sldId="575"/>
            <ac:spMk id="6" creationId="{D1D2D55E-96D9-4022-AB74-CC94695865EA}"/>
          </ac:spMkLst>
        </pc:spChg>
        <pc:spChg chg="mod">
          <ac:chgData name="Krystian Birr" userId="83bf8e7fa850ff6f" providerId="LiveId" clId="{B0DC1CED-3A71-4915-8A10-0F7750455150}" dt="2019-06-25T14:09:16.371" v="916" actId="404"/>
          <ac:spMkLst>
            <pc:docMk/>
            <pc:sldMk cId="1557520580" sldId="575"/>
            <ac:spMk id="20" creationId="{353FC061-583E-4D6E-8E9B-5EDBF40A027B}"/>
          </ac:spMkLst>
        </pc:spChg>
        <pc:picChg chg="del">
          <ac:chgData name="Krystian Birr" userId="83bf8e7fa850ff6f" providerId="LiveId" clId="{B0DC1CED-3A71-4915-8A10-0F7750455150}" dt="2019-06-25T14:09:39.729" v="917" actId="478"/>
          <ac:picMkLst>
            <pc:docMk/>
            <pc:sldMk cId="1557520580" sldId="575"/>
            <ac:picMk id="3075" creationId="{6AB49AE0-F553-4D40-A465-67BC8FD70B0F}"/>
          </ac:picMkLst>
        </pc:picChg>
      </pc:sldChg>
      <pc:sldChg chg="addSp delSp modSp add">
        <pc:chgData name="Krystian Birr" userId="83bf8e7fa850ff6f" providerId="LiveId" clId="{B0DC1CED-3A71-4915-8A10-0F7750455150}" dt="2019-06-25T14:12:44.507" v="945" actId="1076"/>
        <pc:sldMkLst>
          <pc:docMk/>
          <pc:sldMk cId="1373507227" sldId="576"/>
        </pc:sldMkLst>
        <pc:spChg chg="del">
          <ac:chgData name="Krystian Birr" userId="83bf8e7fa850ff6f" providerId="LiveId" clId="{B0DC1CED-3A71-4915-8A10-0F7750455150}" dt="2019-06-25T14:12:24.151" v="937" actId="478"/>
          <ac:spMkLst>
            <pc:docMk/>
            <pc:sldMk cId="1373507227" sldId="576"/>
            <ac:spMk id="5" creationId="{5A0FA0F1-BBE4-4644-89D6-47729DFEB488}"/>
          </ac:spMkLst>
        </pc:spChg>
        <pc:spChg chg="del">
          <ac:chgData name="Krystian Birr" userId="83bf8e7fa850ff6f" providerId="LiveId" clId="{B0DC1CED-3A71-4915-8A10-0F7750455150}" dt="2019-06-25T14:12:25.127" v="938" actId="478"/>
          <ac:spMkLst>
            <pc:docMk/>
            <pc:sldMk cId="1373507227" sldId="576"/>
            <ac:spMk id="6" creationId="{D1D2D55E-96D9-4022-AB74-CC94695865EA}"/>
          </ac:spMkLst>
        </pc:spChg>
        <pc:spChg chg="del">
          <ac:chgData name="Krystian Birr" userId="83bf8e7fa850ff6f" providerId="LiveId" clId="{B0DC1CED-3A71-4915-8A10-0F7750455150}" dt="2019-06-25T14:12:26.611" v="939" actId="478"/>
          <ac:spMkLst>
            <pc:docMk/>
            <pc:sldMk cId="1373507227" sldId="576"/>
            <ac:spMk id="20" creationId="{353FC061-583E-4D6E-8E9B-5EDBF40A027B}"/>
          </ac:spMkLst>
        </pc:spChg>
        <pc:picChg chg="add mod">
          <ac:chgData name="Krystian Birr" userId="83bf8e7fa850ff6f" providerId="LiveId" clId="{B0DC1CED-3A71-4915-8A10-0F7750455150}" dt="2019-06-25T14:12:44.507" v="945" actId="1076"/>
          <ac:picMkLst>
            <pc:docMk/>
            <pc:sldMk cId="1373507227" sldId="576"/>
            <ac:picMk id="7" creationId="{144A4617-51F5-47AC-B020-3865CFE12AD2}"/>
          </ac:picMkLst>
        </pc:picChg>
        <pc:picChg chg="add mod">
          <ac:chgData name="Krystian Birr" userId="83bf8e7fa850ff6f" providerId="LiveId" clId="{B0DC1CED-3A71-4915-8A10-0F7750455150}" dt="2019-06-25T14:12:40.802" v="943" actId="1076"/>
          <ac:picMkLst>
            <pc:docMk/>
            <pc:sldMk cId="1373507227" sldId="576"/>
            <ac:picMk id="8" creationId="{82FA76A0-EC8B-4068-A978-CDBF8F48A92E}"/>
          </ac:picMkLst>
        </pc:picChg>
      </pc:sldChg>
      <pc:sldChg chg="addSp delSp modSp add">
        <pc:chgData name="Krystian Birr" userId="83bf8e7fa850ff6f" providerId="LiveId" clId="{B0DC1CED-3A71-4915-8A10-0F7750455150}" dt="2019-06-25T14:18:06.817" v="1027" actId="478"/>
        <pc:sldMkLst>
          <pc:docMk/>
          <pc:sldMk cId="274762834" sldId="577"/>
        </pc:sldMkLst>
        <pc:spChg chg="mod">
          <ac:chgData name="Krystian Birr" userId="83bf8e7fa850ff6f" providerId="LiveId" clId="{B0DC1CED-3A71-4915-8A10-0F7750455150}" dt="2019-06-25T14:13:59.764" v="979" actId="20577"/>
          <ac:spMkLst>
            <pc:docMk/>
            <pc:sldMk cId="274762834" sldId="577"/>
            <ac:spMk id="2" creationId="{00000000-0000-0000-0000-000000000000}"/>
          </ac:spMkLst>
        </pc:spChg>
        <pc:spChg chg="add del">
          <ac:chgData name="Krystian Birr" userId="83bf8e7fa850ff6f" providerId="LiveId" clId="{B0DC1CED-3A71-4915-8A10-0F7750455150}" dt="2019-06-25T14:18:06.817" v="1027" actId="478"/>
          <ac:spMkLst>
            <pc:docMk/>
            <pc:sldMk cId="274762834" sldId="577"/>
            <ac:spMk id="6" creationId="{01AF42ED-4ED6-4B7C-89CD-D383FCDDD7A6}"/>
          </ac:spMkLst>
        </pc:spChg>
        <pc:graphicFrameChg chg="add mod">
          <ac:chgData name="Krystian Birr" userId="83bf8e7fa850ff6f" providerId="LiveId" clId="{B0DC1CED-3A71-4915-8A10-0F7750455150}" dt="2019-06-25T14:14:28.543" v="984" actId="1076"/>
          <ac:graphicFrameMkLst>
            <pc:docMk/>
            <pc:sldMk cId="274762834" sldId="577"/>
            <ac:graphicFrameMk id="5" creationId="{21DFAB9E-470E-47F3-B02D-70989CB5A896}"/>
          </ac:graphicFrameMkLst>
        </pc:graphicFrameChg>
        <pc:picChg chg="del">
          <ac:chgData name="Krystian Birr" userId="83bf8e7fa850ff6f" providerId="LiveId" clId="{B0DC1CED-3A71-4915-8A10-0F7750455150}" dt="2019-06-25T14:14:04.465" v="980" actId="478"/>
          <ac:picMkLst>
            <pc:docMk/>
            <pc:sldMk cId="274762834" sldId="577"/>
            <ac:picMk id="7" creationId="{144A4617-51F5-47AC-B020-3865CFE12AD2}"/>
          </ac:picMkLst>
        </pc:picChg>
        <pc:picChg chg="del">
          <ac:chgData name="Krystian Birr" userId="83bf8e7fa850ff6f" providerId="LiveId" clId="{B0DC1CED-3A71-4915-8A10-0F7750455150}" dt="2019-06-25T14:14:06.113" v="981" actId="478"/>
          <ac:picMkLst>
            <pc:docMk/>
            <pc:sldMk cId="274762834" sldId="577"/>
            <ac:picMk id="8" creationId="{82FA76A0-EC8B-4068-A978-CDBF8F48A92E}"/>
          </ac:picMkLst>
        </pc:picChg>
      </pc:sldChg>
      <pc:sldChg chg="addSp delSp modSp add">
        <pc:chgData name="Krystian Birr" userId="83bf8e7fa850ff6f" providerId="LiveId" clId="{B0DC1CED-3A71-4915-8A10-0F7750455150}" dt="2019-06-25T14:15:09.242" v="989" actId="1076"/>
        <pc:sldMkLst>
          <pc:docMk/>
          <pc:sldMk cId="3580054048" sldId="578"/>
        </pc:sldMkLst>
        <pc:graphicFrameChg chg="del">
          <ac:chgData name="Krystian Birr" userId="83bf8e7fa850ff6f" providerId="LiveId" clId="{B0DC1CED-3A71-4915-8A10-0F7750455150}" dt="2019-06-25T14:15:06.354" v="987" actId="478"/>
          <ac:graphicFrameMkLst>
            <pc:docMk/>
            <pc:sldMk cId="3580054048" sldId="578"/>
            <ac:graphicFrameMk id="5" creationId="{21DFAB9E-470E-47F3-B02D-70989CB5A896}"/>
          </ac:graphicFrameMkLst>
        </pc:graphicFrameChg>
        <pc:picChg chg="add mod">
          <ac:chgData name="Krystian Birr" userId="83bf8e7fa850ff6f" providerId="LiveId" clId="{B0DC1CED-3A71-4915-8A10-0F7750455150}" dt="2019-06-25T14:15:09.242" v="989" actId="1076"/>
          <ac:picMkLst>
            <pc:docMk/>
            <pc:sldMk cId="3580054048" sldId="578"/>
            <ac:picMk id="4" creationId="{33B27CEA-8CA0-4A65-BC7B-0798AE15286E}"/>
          </ac:picMkLst>
        </pc:picChg>
      </pc:sldChg>
      <pc:sldChg chg="addSp delSp modSp add ord">
        <pc:chgData name="Krystian Birr" userId="83bf8e7fa850ff6f" providerId="LiveId" clId="{B0DC1CED-3A71-4915-8A10-0F7750455150}" dt="2019-06-25T14:18:40.855" v="1093" actId="121"/>
        <pc:sldMkLst>
          <pc:docMk/>
          <pc:sldMk cId="2316549530" sldId="579"/>
        </pc:sldMkLst>
        <pc:spChg chg="add mod">
          <ac:chgData name="Krystian Birr" userId="83bf8e7fa850ff6f" providerId="LiveId" clId="{B0DC1CED-3A71-4915-8A10-0F7750455150}" dt="2019-06-25T14:18:40.855" v="1093" actId="121"/>
          <ac:spMkLst>
            <pc:docMk/>
            <pc:sldMk cId="2316549530" sldId="579"/>
            <ac:spMk id="6" creationId="{97A54090-609C-4E26-AB07-907E00D9F044}"/>
          </ac:spMkLst>
        </pc:spChg>
        <pc:graphicFrameChg chg="del">
          <ac:chgData name="Krystian Birr" userId="83bf8e7fa850ff6f" providerId="LiveId" clId="{B0DC1CED-3A71-4915-8A10-0F7750455150}" dt="2019-06-25T14:15:37.997" v="1000" actId="478"/>
          <ac:graphicFrameMkLst>
            <pc:docMk/>
            <pc:sldMk cId="2316549530" sldId="579"/>
            <ac:graphicFrameMk id="5" creationId="{21DFAB9E-470E-47F3-B02D-70989CB5A896}"/>
          </ac:graphicFrameMkLst>
        </pc:graphicFrameChg>
        <pc:picChg chg="add mod">
          <ac:chgData name="Krystian Birr" userId="83bf8e7fa850ff6f" providerId="LiveId" clId="{B0DC1CED-3A71-4915-8A10-0F7750455150}" dt="2019-06-25T14:15:56.328" v="1008" actId="1076"/>
          <ac:picMkLst>
            <pc:docMk/>
            <pc:sldMk cId="2316549530" sldId="579"/>
            <ac:picMk id="5122" creationId="{14862C5D-157B-40CA-8AF4-9278F5E927D1}"/>
          </ac:picMkLst>
        </pc:picChg>
      </pc:sldChg>
      <pc:sldChg chg="addSp modSp add">
        <pc:chgData name="Krystian Birr" userId="83bf8e7fa850ff6f" providerId="LiveId" clId="{B0DC1CED-3A71-4915-8A10-0F7750455150}" dt="2019-06-25T14:19:17.545" v="1152" actId="20577"/>
        <pc:sldMkLst>
          <pc:docMk/>
          <pc:sldMk cId="3503504468" sldId="580"/>
        </pc:sldMkLst>
        <pc:spChg chg="add mod">
          <ac:chgData name="Krystian Birr" userId="83bf8e7fa850ff6f" providerId="LiveId" clId="{B0DC1CED-3A71-4915-8A10-0F7750455150}" dt="2019-06-25T14:19:17.545" v="1152" actId="20577"/>
          <ac:spMkLst>
            <pc:docMk/>
            <pc:sldMk cId="3503504468" sldId="580"/>
            <ac:spMk id="5" creationId="{FF51EBB8-5C79-4479-9094-48969EFC96C3}"/>
          </ac:spMkLst>
        </pc:spChg>
        <pc:picChg chg="add mod">
          <ac:chgData name="Krystian Birr" userId="83bf8e7fa850ff6f" providerId="LiveId" clId="{B0DC1CED-3A71-4915-8A10-0F7750455150}" dt="2019-06-25T14:16:28.851" v="1014" actId="1076"/>
          <ac:picMkLst>
            <pc:docMk/>
            <pc:sldMk cId="3503504468" sldId="580"/>
            <ac:picMk id="6146" creationId="{527E948C-B06D-4AE3-B8FC-09167A7AE5F5}"/>
          </ac:picMkLst>
        </pc:picChg>
      </pc:sldChg>
      <pc:sldChg chg="addSp delSp modSp add">
        <pc:chgData name="Krystian Birr" userId="83bf8e7fa850ff6f" providerId="LiveId" clId="{B0DC1CED-3A71-4915-8A10-0F7750455150}" dt="2019-06-25T14:29:57.017" v="1386" actId="20577"/>
        <pc:sldMkLst>
          <pc:docMk/>
          <pc:sldMk cId="302068814" sldId="581"/>
        </pc:sldMkLst>
        <pc:spChg chg="add">
          <ac:chgData name="Krystian Birr" userId="83bf8e7fa850ff6f" providerId="LiveId" clId="{B0DC1CED-3A71-4915-8A10-0F7750455150}" dt="2019-06-25T14:17:38.216" v="1018"/>
          <ac:spMkLst>
            <pc:docMk/>
            <pc:sldMk cId="302068814" sldId="581"/>
            <ac:spMk id="3" creationId="{16D0D6EB-E451-4730-B3BB-C69CBCE7499E}"/>
          </ac:spMkLst>
        </pc:spChg>
        <pc:spChg chg="add">
          <ac:chgData name="Krystian Birr" userId="83bf8e7fa850ff6f" providerId="LiveId" clId="{B0DC1CED-3A71-4915-8A10-0F7750455150}" dt="2019-06-25T14:17:38.216" v="1018"/>
          <ac:spMkLst>
            <pc:docMk/>
            <pc:sldMk cId="302068814" sldId="581"/>
            <ac:spMk id="4" creationId="{9BBBA986-AB55-4347-AD05-2D728C6B16D9}"/>
          </ac:spMkLst>
        </pc:spChg>
        <pc:spChg chg="add del">
          <ac:chgData name="Krystian Birr" userId="83bf8e7fa850ff6f" providerId="LiveId" clId="{B0DC1CED-3A71-4915-8A10-0F7750455150}" dt="2019-06-25T14:17:42.725" v="1019" actId="478"/>
          <ac:spMkLst>
            <pc:docMk/>
            <pc:sldMk cId="302068814" sldId="581"/>
            <ac:spMk id="5" creationId="{7D9D0701-5585-47FB-B879-E7FC344896DA}"/>
          </ac:spMkLst>
        </pc:spChg>
        <pc:spChg chg="add mod">
          <ac:chgData name="Krystian Birr" userId="83bf8e7fa850ff6f" providerId="LiveId" clId="{B0DC1CED-3A71-4915-8A10-0F7750455150}" dt="2019-06-25T14:29:57.017" v="1386" actId="20577"/>
          <ac:spMkLst>
            <pc:docMk/>
            <pc:sldMk cId="302068814" sldId="581"/>
            <ac:spMk id="12" creationId="{293DCE35-9151-4907-A414-AC8590A03E65}"/>
          </ac:spMkLst>
        </pc:spChg>
        <pc:picChg chg="del">
          <ac:chgData name="Krystian Birr" userId="83bf8e7fa850ff6f" providerId="LiveId" clId="{B0DC1CED-3A71-4915-8A10-0F7750455150}" dt="2019-06-25T14:17:36.988" v="1017" actId="478"/>
          <ac:picMkLst>
            <pc:docMk/>
            <pc:sldMk cId="302068814" sldId="581"/>
            <ac:picMk id="5122" creationId="{14862C5D-157B-40CA-8AF4-9278F5E927D1}"/>
          </ac:picMkLst>
        </pc:picChg>
        <pc:picChg chg="del">
          <ac:chgData name="Krystian Birr" userId="83bf8e7fa850ff6f" providerId="LiveId" clId="{B0DC1CED-3A71-4915-8A10-0F7750455150}" dt="2019-06-25T14:17:34.134" v="1016" actId="478"/>
          <ac:picMkLst>
            <pc:docMk/>
            <pc:sldMk cId="302068814" sldId="581"/>
            <ac:picMk id="6146" creationId="{527E948C-B06D-4AE3-B8FC-09167A7AE5F5}"/>
          </ac:picMkLst>
        </pc:picChg>
        <pc:picChg chg="add del mod">
          <ac:chgData name="Krystian Birr" userId="83bf8e7fa850ff6f" providerId="LiveId" clId="{B0DC1CED-3A71-4915-8A10-0F7750455150}" dt="2019-06-25T14:20:19.328" v="1160" actId="478"/>
          <ac:picMkLst>
            <pc:docMk/>
            <pc:sldMk cId="302068814" sldId="581"/>
            <ac:picMk id="7169" creationId="{B16A5150-3142-49AA-9DAB-A9F84B019F8D}"/>
          </ac:picMkLst>
        </pc:picChg>
        <pc:picChg chg="add del mod">
          <ac:chgData name="Krystian Birr" userId="83bf8e7fa850ff6f" providerId="LiveId" clId="{B0DC1CED-3A71-4915-8A10-0F7750455150}" dt="2019-06-25T14:20:19.912" v="1161" actId="478"/>
          <ac:picMkLst>
            <pc:docMk/>
            <pc:sldMk cId="302068814" sldId="581"/>
            <ac:picMk id="7170" creationId="{7AEBFA63-5F04-49F5-8500-D928D4D24F1B}"/>
          </ac:picMkLst>
        </pc:picChg>
        <pc:picChg chg="add mod">
          <ac:chgData name="Krystian Birr" userId="83bf8e7fa850ff6f" providerId="LiveId" clId="{B0DC1CED-3A71-4915-8A10-0F7750455150}" dt="2019-06-25T14:21:48.734" v="1180" actId="1076"/>
          <ac:picMkLst>
            <pc:docMk/>
            <pc:sldMk cId="302068814" sldId="581"/>
            <ac:picMk id="7174" creationId="{975F777F-CF6E-4BED-97E9-8E36C30E20BC}"/>
          </ac:picMkLst>
        </pc:picChg>
        <pc:picChg chg="add del mod">
          <ac:chgData name="Krystian Birr" userId="83bf8e7fa850ff6f" providerId="LiveId" clId="{B0DC1CED-3A71-4915-8A10-0F7750455150}" dt="2019-06-25T14:21:42.198" v="1177" actId="478"/>
          <ac:picMkLst>
            <pc:docMk/>
            <pc:sldMk cId="302068814" sldId="581"/>
            <ac:picMk id="7175" creationId="{A9D4991E-76DF-497B-B8C2-E5751548BC53}"/>
          </ac:picMkLst>
        </pc:picChg>
      </pc:sldChg>
      <pc:sldChg chg="addSp delSp modSp add">
        <pc:chgData name="Krystian Birr" userId="83bf8e7fa850ff6f" providerId="LiveId" clId="{B0DC1CED-3A71-4915-8A10-0F7750455150}" dt="2019-06-25T14:30:08.315" v="1388" actId="115"/>
        <pc:sldMkLst>
          <pc:docMk/>
          <pc:sldMk cId="658448761" sldId="582"/>
        </pc:sldMkLst>
        <pc:spChg chg="add mod">
          <ac:chgData name="Krystian Birr" userId="83bf8e7fa850ff6f" providerId="LiveId" clId="{B0DC1CED-3A71-4915-8A10-0F7750455150}" dt="2019-06-25T14:30:08.315" v="1388" actId="115"/>
          <ac:spMkLst>
            <pc:docMk/>
            <pc:sldMk cId="658448761" sldId="582"/>
            <ac:spMk id="7" creationId="{5307557C-5D13-441E-AAE2-57D8C1196CE4}"/>
          </ac:spMkLst>
        </pc:spChg>
        <pc:picChg chg="del">
          <ac:chgData name="Krystian Birr" userId="83bf8e7fa850ff6f" providerId="LiveId" clId="{B0DC1CED-3A71-4915-8A10-0F7750455150}" dt="2019-06-25T14:21:58.741" v="1182" actId="478"/>
          <ac:picMkLst>
            <pc:docMk/>
            <pc:sldMk cId="658448761" sldId="582"/>
            <ac:picMk id="7174" creationId="{975F777F-CF6E-4BED-97E9-8E36C30E20BC}"/>
          </ac:picMkLst>
        </pc:picChg>
        <pc:picChg chg="add mod">
          <ac:chgData name="Krystian Birr" userId="83bf8e7fa850ff6f" providerId="LiveId" clId="{B0DC1CED-3A71-4915-8A10-0F7750455150}" dt="2019-06-25T14:22:08.475" v="1187" actId="1076"/>
          <ac:picMkLst>
            <pc:docMk/>
            <pc:sldMk cId="658448761" sldId="582"/>
            <ac:picMk id="12290" creationId="{48E8A5C1-05FE-43B6-9BE8-A33E8361A534}"/>
          </ac:picMkLst>
        </pc:picChg>
      </pc:sldChg>
      <pc:sldChg chg="addSp modSp add">
        <pc:chgData name="Krystian Birr" userId="83bf8e7fa850ff6f" providerId="LiveId" clId="{B0DC1CED-3A71-4915-8A10-0F7750455150}" dt="2019-06-25T14:31:13.842" v="1441" actId="27636"/>
        <pc:sldMkLst>
          <pc:docMk/>
          <pc:sldMk cId="2338932004" sldId="583"/>
        </pc:sldMkLst>
        <pc:spChg chg="mod">
          <ac:chgData name="Krystian Birr" userId="83bf8e7fa850ff6f" providerId="LiveId" clId="{B0DC1CED-3A71-4915-8A10-0F7750455150}" dt="2019-06-25T14:31:13.842" v="1441" actId="27636"/>
          <ac:spMkLst>
            <pc:docMk/>
            <pc:sldMk cId="2338932004" sldId="583"/>
            <ac:spMk id="3" creationId="{00000000-0000-0000-0000-000000000000}"/>
          </ac:spMkLst>
        </pc:spChg>
        <pc:spChg chg="add mod">
          <ac:chgData name="Krystian Birr" userId="83bf8e7fa850ff6f" providerId="LiveId" clId="{B0DC1CED-3A71-4915-8A10-0F7750455150}" dt="2019-06-25T14:31:10.276" v="1439" actId="1076"/>
          <ac:spMkLst>
            <pc:docMk/>
            <pc:sldMk cId="2338932004" sldId="583"/>
            <ac:spMk id="4" creationId="{353C428F-C38E-4306-B3FD-39D231BF6CED}"/>
          </ac:spMkLst>
        </pc:spChg>
      </pc:sldChg>
      <pc:sldChg chg="add del">
        <pc:chgData name="Krystian Birr" userId="83bf8e7fa850ff6f" providerId="LiveId" clId="{B0DC1CED-3A71-4915-8A10-0F7750455150}" dt="2019-06-25T14:27:35.990" v="1299" actId="2696"/>
        <pc:sldMkLst>
          <pc:docMk/>
          <pc:sldMk cId="695896969" sldId="584"/>
        </pc:sldMkLst>
      </pc:sldChg>
      <pc:sldMasterChg chg="delSldLayout">
        <pc:chgData name="Krystian Birr" userId="83bf8e7fa850ff6f" providerId="LiveId" clId="{B0DC1CED-3A71-4915-8A10-0F7750455150}" dt="2019-06-25T14:15:11.102" v="991" actId="2696"/>
        <pc:sldMasterMkLst>
          <pc:docMk/>
          <pc:sldMasterMk cId="0" sldId="2147483648"/>
        </pc:sldMasterMkLst>
        <pc:sldLayoutChg chg="del">
          <pc:chgData name="Krystian Birr" userId="83bf8e7fa850ff6f" providerId="LiveId" clId="{B0DC1CED-3A71-4915-8A10-0F7750455150}" dt="2019-06-25T14:00:55.757" v="828" actId="2696"/>
          <pc:sldLayoutMkLst>
            <pc:docMk/>
            <pc:sldMasterMk cId="0" sldId="2147483648"/>
            <pc:sldLayoutMk cId="3546606831" sldId="2147483660"/>
          </pc:sldLayoutMkLst>
        </pc:sldLayoutChg>
        <pc:sldLayoutChg chg="del">
          <pc:chgData name="Krystian Birr" userId="83bf8e7fa850ff6f" providerId="LiveId" clId="{B0DC1CED-3A71-4915-8A10-0F7750455150}" dt="2019-06-25T14:15:11.102" v="991" actId="2696"/>
          <pc:sldLayoutMkLst>
            <pc:docMk/>
            <pc:sldMasterMk cId="0" sldId="2147483648"/>
            <pc:sldLayoutMk cId="212987112" sldId="2147483661"/>
          </pc:sldLayoutMkLst>
        </pc:sldLayoutChg>
      </pc:sldMasterChg>
    </pc:docChg>
  </pc:docChgLst>
  <pc:docChgLst>
    <pc:chgData name="Krystian Birr" userId="a4510468-4e09-4e8d-8563-ae6c34d7bc71" providerId="ADAL" clId="{02E14F23-84CE-444F-A33D-4273D35A1805}"/>
    <pc:docChg chg="undo custSel addSld delSld modSld sldOrd">
      <pc:chgData name="Krystian Birr" userId="a4510468-4e09-4e8d-8563-ae6c34d7bc71" providerId="ADAL" clId="{02E14F23-84CE-444F-A33D-4273D35A1805}" dt="2022-12-28T07:54:44.409" v="4312" actId="113"/>
      <pc:docMkLst>
        <pc:docMk/>
      </pc:docMkLst>
      <pc:sldChg chg="addSp modSp mod">
        <pc:chgData name="Krystian Birr" userId="a4510468-4e09-4e8d-8563-ae6c34d7bc71" providerId="ADAL" clId="{02E14F23-84CE-444F-A33D-4273D35A1805}" dt="2022-12-27T15:25:27.150" v="16" actId="1076"/>
        <pc:sldMkLst>
          <pc:docMk/>
          <pc:sldMk cId="0" sldId="256"/>
        </pc:sldMkLst>
        <pc:spChg chg="mod">
          <ac:chgData name="Krystian Birr" userId="a4510468-4e09-4e8d-8563-ae6c34d7bc71" providerId="ADAL" clId="{02E14F23-84CE-444F-A33D-4273D35A1805}" dt="2022-12-27T15:25:18.195" v="15" actId="113"/>
          <ac:spMkLst>
            <pc:docMk/>
            <pc:sldMk cId="0" sldId="256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15:25:27.150" v="16" actId="107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7T15:19:23.449" v="2" actId="2085"/>
          <ac:spMkLst>
            <pc:docMk/>
            <pc:sldMk cId="0" sldId="256"/>
            <ac:spMk id="5" creationId="{A02A8EFF-A41F-DEDE-AFB2-D575D68BA1A7}"/>
          </ac:spMkLst>
        </pc:spChg>
      </pc:sldChg>
      <pc:sldChg chg="addSp delSp modSp mod">
        <pc:chgData name="Krystian Birr" userId="a4510468-4e09-4e8d-8563-ae6c34d7bc71" providerId="ADAL" clId="{02E14F23-84CE-444F-A33D-4273D35A1805}" dt="2022-12-27T17:03:02.700" v="678" actId="14100"/>
        <pc:sldMkLst>
          <pc:docMk/>
          <pc:sldMk cId="2034359115" sldId="336"/>
        </pc:sldMkLst>
        <pc:spChg chg="mod">
          <ac:chgData name="Krystian Birr" userId="a4510468-4e09-4e8d-8563-ae6c34d7bc71" providerId="ADAL" clId="{02E14F23-84CE-444F-A33D-4273D35A1805}" dt="2022-12-27T17:03:02.700" v="678" actId="14100"/>
          <ac:spMkLst>
            <pc:docMk/>
            <pc:sldMk cId="2034359115" sldId="336"/>
            <ac:spMk id="2" creationId="{00000000-0000-0000-0000-000000000000}"/>
          </ac:spMkLst>
        </pc:spChg>
        <pc:spChg chg="del">
          <ac:chgData name="Krystian Birr" userId="a4510468-4e09-4e8d-8563-ae6c34d7bc71" providerId="ADAL" clId="{02E14F23-84CE-444F-A33D-4273D35A1805}" dt="2022-12-27T15:26:40.355" v="22" actId="478"/>
          <ac:spMkLst>
            <pc:docMk/>
            <pc:sldMk cId="2034359115" sldId="336"/>
            <ac:spMk id="4" creationId="{2A02F16D-D1CE-7C6B-8A1B-97DEA7654B20}"/>
          </ac:spMkLst>
        </pc:spChg>
        <pc:spChg chg="add mod ord">
          <ac:chgData name="Krystian Birr" userId="a4510468-4e09-4e8d-8563-ae6c34d7bc71" providerId="ADAL" clId="{02E14F23-84CE-444F-A33D-4273D35A1805}" dt="2022-12-27T15:26:28.148" v="20" actId="167"/>
          <ac:spMkLst>
            <pc:docMk/>
            <pc:sldMk cId="2034359115" sldId="336"/>
            <ac:spMk id="5" creationId="{59E73544-C7F4-D016-8AC7-97078F036486}"/>
          </ac:spMkLst>
        </pc:spChg>
        <pc:spChg chg="mod">
          <ac:chgData name="Krystian Birr" userId="a4510468-4e09-4e8d-8563-ae6c34d7bc71" providerId="ADAL" clId="{02E14F23-84CE-444F-A33D-4273D35A1805}" dt="2022-12-27T15:33:40.319" v="127" actId="20577"/>
          <ac:spMkLst>
            <pc:docMk/>
            <pc:sldMk cId="2034359115" sldId="336"/>
            <ac:spMk id="8" creationId="{D9DD6F35-4C43-43FB-A8E3-1A9B27E66D0D}"/>
          </ac:spMkLst>
        </pc:spChg>
        <pc:spChg chg="add del mod">
          <ac:chgData name="Krystian Birr" userId="a4510468-4e09-4e8d-8563-ae6c34d7bc71" providerId="ADAL" clId="{02E14F23-84CE-444F-A33D-4273D35A1805}" dt="2022-12-27T15:30:56.615" v="108" actId="478"/>
          <ac:spMkLst>
            <pc:docMk/>
            <pc:sldMk cId="2034359115" sldId="336"/>
            <ac:spMk id="10" creationId="{1A8FC3B6-3C50-99EF-97FD-9165CA8AACF5}"/>
          </ac:spMkLst>
        </pc:spChg>
      </pc:sldChg>
      <pc:sldChg chg="modSp add mod">
        <pc:chgData name="Krystian Birr" userId="a4510468-4e09-4e8d-8563-ae6c34d7bc71" providerId="ADAL" clId="{02E14F23-84CE-444F-A33D-4273D35A1805}" dt="2022-12-27T17:03:27.224" v="684" actId="14100"/>
        <pc:sldMkLst>
          <pc:docMk/>
          <pc:sldMk cId="1135075141" sldId="337"/>
        </pc:sldMkLst>
        <pc:spChg chg="mod">
          <ac:chgData name="Krystian Birr" userId="a4510468-4e09-4e8d-8563-ae6c34d7bc71" providerId="ADAL" clId="{02E14F23-84CE-444F-A33D-4273D35A1805}" dt="2022-12-27T17:03:27.224" v="684" actId="14100"/>
          <ac:spMkLst>
            <pc:docMk/>
            <pc:sldMk cId="1135075141" sldId="337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15:41:32.670" v="164" actId="115"/>
          <ac:spMkLst>
            <pc:docMk/>
            <pc:sldMk cId="1135075141" sldId="337"/>
            <ac:spMk id="8" creationId="{D9DD6F35-4C43-43FB-A8E3-1A9B27E66D0D}"/>
          </ac:spMkLst>
        </pc:spChg>
      </pc:sldChg>
      <pc:sldChg chg="addSp delSp modSp add mod">
        <pc:chgData name="Krystian Birr" userId="a4510468-4e09-4e8d-8563-ae6c34d7bc71" providerId="ADAL" clId="{02E14F23-84CE-444F-A33D-4273D35A1805}" dt="2022-12-27T17:03:34.740" v="685" actId="14100"/>
        <pc:sldMkLst>
          <pc:docMk/>
          <pc:sldMk cId="2368372764" sldId="338"/>
        </pc:sldMkLst>
        <pc:spChg chg="mod">
          <ac:chgData name="Krystian Birr" userId="a4510468-4e09-4e8d-8563-ae6c34d7bc71" providerId="ADAL" clId="{02E14F23-84CE-444F-A33D-4273D35A1805}" dt="2022-12-27T17:03:34.740" v="685" actId="14100"/>
          <ac:spMkLst>
            <pc:docMk/>
            <pc:sldMk cId="2368372764" sldId="338"/>
            <ac:spMk id="2" creationId="{00000000-0000-0000-0000-000000000000}"/>
          </ac:spMkLst>
        </pc:spChg>
        <pc:spChg chg="del mod">
          <ac:chgData name="Krystian Birr" userId="a4510468-4e09-4e8d-8563-ae6c34d7bc71" providerId="ADAL" clId="{02E14F23-84CE-444F-A33D-4273D35A1805}" dt="2022-12-27T15:49:47.455" v="224" actId="478"/>
          <ac:spMkLst>
            <pc:docMk/>
            <pc:sldMk cId="2368372764" sldId="338"/>
            <ac:spMk id="8" creationId="{D9DD6F35-4C43-43FB-A8E3-1A9B27E66D0D}"/>
          </ac:spMkLst>
        </pc:spChg>
        <pc:picChg chg="add mod">
          <ac:chgData name="Krystian Birr" userId="a4510468-4e09-4e8d-8563-ae6c34d7bc71" providerId="ADAL" clId="{02E14F23-84CE-444F-A33D-4273D35A1805}" dt="2022-12-27T15:50:03.060" v="228" actId="1076"/>
          <ac:picMkLst>
            <pc:docMk/>
            <pc:sldMk cId="2368372764" sldId="338"/>
            <ac:picMk id="4" creationId="{F0ADC96F-60BE-3A66-B98F-2FBC03B091FA}"/>
          </ac:picMkLst>
        </pc:picChg>
      </pc:sldChg>
      <pc:sldChg chg="addSp modSp add mod">
        <pc:chgData name="Krystian Birr" userId="a4510468-4e09-4e8d-8563-ae6c34d7bc71" providerId="ADAL" clId="{02E14F23-84CE-444F-A33D-4273D35A1805}" dt="2022-12-27T17:04:17.355" v="689" actId="14100"/>
        <pc:sldMkLst>
          <pc:docMk/>
          <pc:sldMk cId="2272414478" sldId="339"/>
        </pc:sldMkLst>
        <pc:spChg chg="mod">
          <ac:chgData name="Krystian Birr" userId="a4510468-4e09-4e8d-8563-ae6c34d7bc71" providerId="ADAL" clId="{02E14F23-84CE-444F-A33D-4273D35A1805}" dt="2022-12-27T17:04:17.355" v="689" actId="14100"/>
          <ac:spMkLst>
            <pc:docMk/>
            <pc:sldMk cId="2272414478" sldId="339"/>
            <ac:spMk id="2" creationId="{00000000-0000-0000-0000-000000000000}"/>
          </ac:spMkLst>
        </pc:spChg>
        <pc:picChg chg="mod">
          <ac:chgData name="Krystian Birr" userId="a4510468-4e09-4e8d-8563-ae6c34d7bc71" providerId="ADAL" clId="{02E14F23-84CE-444F-A33D-4273D35A1805}" dt="2022-12-27T16:01:20.359" v="257" actId="1076"/>
          <ac:picMkLst>
            <pc:docMk/>
            <pc:sldMk cId="2272414478" sldId="339"/>
            <ac:picMk id="4" creationId="{F0ADC96F-60BE-3A66-B98F-2FBC03B091FA}"/>
          </ac:picMkLst>
        </pc:picChg>
        <pc:picChg chg="add mod">
          <ac:chgData name="Krystian Birr" userId="a4510468-4e09-4e8d-8563-ae6c34d7bc71" providerId="ADAL" clId="{02E14F23-84CE-444F-A33D-4273D35A1805}" dt="2022-12-27T16:01:09.294" v="253" actId="1038"/>
          <ac:picMkLst>
            <pc:docMk/>
            <pc:sldMk cId="2272414478" sldId="339"/>
            <ac:picMk id="6" creationId="{47586F85-6328-C3D9-8DE2-D53A8B3C0550}"/>
          </ac:picMkLst>
        </pc:picChg>
      </pc:sldChg>
      <pc:sldChg chg="modSp add del">
        <pc:chgData name="Krystian Birr" userId="a4510468-4e09-4e8d-8563-ae6c34d7bc71" providerId="ADAL" clId="{02E14F23-84CE-444F-A33D-4273D35A1805}" dt="2022-12-27T16:01:31.880" v="259" actId="47"/>
        <pc:sldMkLst>
          <pc:docMk/>
          <pc:sldMk cId="970127421" sldId="340"/>
        </pc:sldMkLst>
        <pc:picChg chg="mod">
          <ac:chgData name="Krystian Birr" userId="a4510468-4e09-4e8d-8563-ae6c34d7bc71" providerId="ADAL" clId="{02E14F23-84CE-444F-A33D-4273D35A1805}" dt="2022-12-27T15:57:39.285" v="236" actId="14826"/>
          <ac:picMkLst>
            <pc:docMk/>
            <pc:sldMk cId="970127421" sldId="340"/>
            <ac:picMk id="4" creationId="{F0ADC96F-60BE-3A66-B98F-2FBC03B091FA}"/>
          </ac:picMkLst>
        </pc:picChg>
      </pc:sldChg>
      <pc:sldChg chg="modSp add del">
        <pc:chgData name="Krystian Birr" userId="a4510468-4e09-4e8d-8563-ae6c34d7bc71" providerId="ADAL" clId="{02E14F23-84CE-444F-A33D-4273D35A1805}" dt="2022-12-27T16:01:47.750" v="263" actId="47"/>
        <pc:sldMkLst>
          <pc:docMk/>
          <pc:sldMk cId="1888151441" sldId="341"/>
        </pc:sldMkLst>
        <pc:picChg chg="mod">
          <ac:chgData name="Krystian Birr" userId="a4510468-4e09-4e8d-8563-ae6c34d7bc71" providerId="ADAL" clId="{02E14F23-84CE-444F-A33D-4273D35A1805}" dt="2022-12-27T15:57:57.529" v="238" actId="14826"/>
          <ac:picMkLst>
            <pc:docMk/>
            <pc:sldMk cId="1888151441" sldId="341"/>
            <ac:picMk id="4" creationId="{F0ADC96F-60BE-3A66-B98F-2FBC03B091FA}"/>
          </ac:picMkLst>
        </pc:picChg>
      </pc:sldChg>
      <pc:sldChg chg="modSp add del">
        <pc:chgData name="Krystian Birr" userId="a4510468-4e09-4e8d-8563-ae6c34d7bc71" providerId="ADAL" clId="{02E14F23-84CE-444F-A33D-4273D35A1805}" dt="2022-12-27T16:02:06.082" v="267" actId="47"/>
        <pc:sldMkLst>
          <pc:docMk/>
          <pc:sldMk cId="2555561716" sldId="342"/>
        </pc:sldMkLst>
        <pc:picChg chg="mod">
          <ac:chgData name="Krystian Birr" userId="a4510468-4e09-4e8d-8563-ae6c34d7bc71" providerId="ADAL" clId="{02E14F23-84CE-444F-A33D-4273D35A1805}" dt="2022-12-27T15:59:16.254" v="240" actId="14826"/>
          <ac:picMkLst>
            <pc:docMk/>
            <pc:sldMk cId="2555561716" sldId="342"/>
            <ac:picMk id="4" creationId="{F0ADC96F-60BE-3A66-B98F-2FBC03B091FA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7:04:21.930" v="690" actId="14100"/>
        <pc:sldMkLst>
          <pc:docMk/>
          <pc:sldMk cId="578221569" sldId="343"/>
        </pc:sldMkLst>
        <pc:spChg chg="mod">
          <ac:chgData name="Krystian Birr" userId="a4510468-4e09-4e8d-8563-ae6c34d7bc71" providerId="ADAL" clId="{02E14F23-84CE-444F-A33D-4273D35A1805}" dt="2022-12-27T17:04:21.930" v="690" actId="14100"/>
          <ac:spMkLst>
            <pc:docMk/>
            <pc:sldMk cId="578221569" sldId="343"/>
            <ac:spMk id="2" creationId="{00000000-0000-0000-0000-000000000000}"/>
          </ac:spMkLst>
        </pc:spChg>
        <pc:picChg chg="del">
          <ac:chgData name="Krystian Birr" userId="a4510468-4e09-4e8d-8563-ae6c34d7bc71" providerId="ADAL" clId="{02E14F23-84CE-444F-A33D-4273D35A1805}" dt="2022-12-27T16:01:40.359" v="261" actId="478"/>
          <ac:picMkLst>
            <pc:docMk/>
            <pc:sldMk cId="578221569" sldId="343"/>
            <ac:picMk id="4" creationId="{F0ADC96F-60BE-3A66-B98F-2FBC03B091FA}"/>
          </ac:picMkLst>
        </pc:picChg>
        <pc:picChg chg="del">
          <ac:chgData name="Krystian Birr" userId="a4510468-4e09-4e8d-8563-ae6c34d7bc71" providerId="ADAL" clId="{02E14F23-84CE-444F-A33D-4273D35A1805}" dt="2022-12-27T16:01:54.898" v="264" actId="478"/>
          <ac:picMkLst>
            <pc:docMk/>
            <pc:sldMk cId="578221569" sldId="343"/>
            <ac:picMk id="6" creationId="{47586F85-6328-C3D9-8DE2-D53A8B3C0550}"/>
          </ac:picMkLst>
        </pc:picChg>
        <pc:picChg chg="add mod">
          <ac:chgData name="Krystian Birr" userId="a4510468-4e09-4e8d-8563-ae6c34d7bc71" providerId="ADAL" clId="{02E14F23-84CE-444F-A33D-4273D35A1805}" dt="2022-12-27T16:01:44.139" v="262" actId="1076"/>
          <ac:picMkLst>
            <pc:docMk/>
            <pc:sldMk cId="578221569" sldId="343"/>
            <ac:picMk id="7" creationId="{AB0B2983-2FEF-D270-07BC-888430D69EF6}"/>
          </ac:picMkLst>
        </pc:picChg>
        <pc:picChg chg="add mod">
          <ac:chgData name="Krystian Birr" userId="a4510468-4e09-4e8d-8563-ae6c34d7bc71" providerId="ADAL" clId="{02E14F23-84CE-444F-A33D-4273D35A1805}" dt="2022-12-27T16:01:59.853" v="266" actId="1076"/>
          <ac:picMkLst>
            <pc:docMk/>
            <pc:sldMk cId="578221569" sldId="343"/>
            <ac:picMk id="8" creationId="{6D110937-9464-E80C-46DE-56A4A37AE564}"/>
          </ac:picMkLst>
        </pc:picChg>
      </pc:sldChg>
      <pc:sldChg chg="addSp delSp modSp add mod ord">
        <pc:chgData name="Krystian Birr" userId="a4510468-4e09-4e8d-8563-ae6c34d7bc71" providerId="ADAL" clId="{02E14F23-84CE-444F-A33D-4273D35A1805}" dt="2022-12-27T17:04:27.756" v="691" actId="14100"/>
        <pc:sldMkLst>
          <pc:docMk/>
          <pc:sldMk cId="3205979272" sldId="344"/>
        </pc:sldMkLst>
        <pc:spChg chg="mod">
          <ac:chgData name="Krystian Birr" userId="a4510468-4e09-4e8d-8563-ae6c34d7bc71" providerId="ADAL" clId="{02E14F23-84CE-444F-A33D-4273D35A1805}" dt="2022-12-27T17:04:27.756" v="691" actId="14100"/>
          <ac:spMkLst>
            <pc:docMk/>
            <pc:sldMk cId="3205979272" sldId="344"/>
            <ac:spMk id="2" creationId="{00000000-0000-0000-0000-000000000000}"/>
          </ac:spMkLst>
        </pc:spChg>
        <pc:spChg chg="del mod">
          <ac:chgData name="Krystian Birr" userId="a4510468-4e09-4e8d-8563-ae6c34d7bc71" providerId="ADAL" clId="{02E14F23-84CE-444F-A33D-4273D35A1805}" dt="2022-12-27T16:04:19.294" v="294" actId="478"/>
          <ac:spMkLst>
            <pc:docMk/>
            <pc:sldMk cId="3205979272" sldId="344"/>
            <ac:spMk id="8" creationId="{D9DD6F35-4C43-43FB-A8E3-1A9B27E66D0D}"/>
          </ac:spMkLst>
        </pc:spChg>
        <pc:picChg chg="add mod modCrop">
          <ac:chgData name="Krystian Birr" userId="a4510468-4e09-4e8d-8563-ae6c34d7bc71" providerId="ADAL" clId="{02E14F23-84CE-444F-A33D-4273D35A1805}" dt="2022-12-27T16:04:58.155" v="301" actId="732"/>
          <ac:picMkLst>
            <pc:docMk/>
            <pc:sldMk cId="3205979272" sldId="344"/>
            <ac:picMk id="6" creationId="{2FEE61EA-87F0-BBAD-0C67-B460AA8C4F7B}"/>
          </ac:picMkLst>
        </pc:picChg>
      </pc:sldChg>
      <pc:sldChg chg="addSp delSp modSp add mod ord">
        <pc:chgData name="Krystian Birr" userId="a4510468-4e09-4e8d-8563-ae6c34d7bc71" providerId="ADAL" clId="{02E14F23-84CE-444F-A33D-4273D35A1805}" dt="2022-12-27T17:32:11.394" v="761" actId="113"/>
        <pc:sldMkLst>
          <pc:docMk/>
          <pc:sldMk cId="2984720601" sldId="345"/>
        </pc:sldMkLst>
        <pc:spChg chg="mod">
          <ac:chgData name="Krystian Birr" userId="a4510468-4e09-4e8d-8563-ae6c34d7bc71" providerId="ADAL" clId="{02E14F23-84CE-444F-A33D-4273D35A1805}" dt="2022-12-27T17:01:46.787" v="670" actId="27636"/>
          <ac:spMkLst>
            <pc:docMk/>
            <pc:sldMk cId="2984720601" sldId="345"/>
            <ac:spMk id="2" creationId="{00000000-0000-0000-0000-000000000000}"/>
          </ac:spMkLst>
        </pc:spChg>
        <pc:spChg chg="add del mod">
          <ac:chgData name="Krystian Birr" userId="a4510468-4e09-4e8d-8563-ae6c34d7bc71" providerId="ADAL" clId="{02E14F23-84CE-444F-A33D-4273D35A1805}" dt="2022-12-27T17:06:27.010" v="707"/>
          <ac:spMkLst>
            <pc:docMk/>
            <pc:sldMk cId="2984720601" sldId="345"/>
            <ac:spMk id="6" creationId="{DFB75255-611C-2F9D-842F-81E7C130B614}"/>
          </ac:spMkLst>
        </pc:spChg>
        <pc:spChg chg="del mod">
          <ac:chgData name="Krystian Birr" userId="a4510468-4e09-4e8d-8563-ae6c34d7bc71" providerId="ADAL" clId="{02E14F23-84CE-444F-A33D-4273D35A1805}" dt="2022-12-27T17:06:06.504" v="705" actId="478"/>
          <ac:spMkLst>
            <pc:docMk/>
            <pc:sldMk cId="2984720601" sldId="345"/>
            <ac:spMk id="8" creationId="{D9DD6F35-4C43-43FB-A8E3-1A9B27E66D0D}"/>
          </ac:spMkLst>
        </pc:spChg>
        <pc:spChg chg="add mod">
          <ac:chgData name="Krystian Birr" userId="a4510468-4e09-4e8d-8563-ae6c34d7bc71" providerId="ADAL" clId="{02E14F23-84CE-444F-A33D-4273D35A1805}" dt="2022-12-27T17:10:05.558" v="752" actId="1036"/>
          <ac:spMkLst>
            <pc:docMk/>
            <pc:sldMk cId="2984720601" sldId="345"/>
            <ac:spMk id="9" creationId="{578A3EC1-B876-1D06-E0DA-2B54406B3968}"/>
          </ac:spMkLst>
        </pc:spChg>
        <pc:graphicFrameChg chg="add del mod">
          <ac:chgData name="Krystian Birr" userId="a4510468-4e09-4e8d-8563-ae6c34d7bc71" providerId="ADAL" clId="{02E14F23-84CE-444F-A33D-4273D35A1805}" dt="2022-12-27T17:06:27.010" v="707"/>
          <ac:graphicFrameMkLst>
            <pc:docMk/>
            <pc:sldMk cId="2984720601" sldId="345"/>
            <ac:graphicFrameMk id="4" creationId="{86A6AF0F-CA73-7379-DAC8-7D1482206B61}"/>
          </ac:graphicFrameMkLst>
        </pc:graphicFrameChg>
        <pc:graphicFrameChg chg="add mod modGraphic">
          <ac:chgData name="Krystian Birr" userId="a4510468-4e09-4e8d-8563-ae6c34d7bc71" providerId="ADAL" clId="{02E14F23-84CE-444F-A33D-4273D35A1805}" dt="2022-12-27T17:32:11.394" v="761" actId="113"/>
          <ac:graphicFrameMkLst>
            <pc:docMk/>
            <pc:sldMk cId="2984720601" sldId="345"/>
            <ac:graphicFrameMk id="7" creationId="{D2CE37D0-76F6-3B9F-C0F5-96BA7B2779C2}"/>
          </ac:graphicFrameMkLst>
        </pc:graphicFrameChg>
      </pc:sldChg>
      <pc:sldChg chg="modSp add mod">
        <pc:chgData name="Krystian Birr" userId="a4510468-4e09-4e8d-8563-ae6c34d7bc71" providerId="ADAL" clId="{02E14F23-84CE-444F-A33D-4273D35A1805}" dt="2022-12-27T17:04:36.030" v="692" actId="14100"/>
        <pc:sldMkLst>
          <pc:docMk/>
          <pc:sldMk cId="2180364534" sldId="346"/>
        </pc:sldMkLst>
        <pc:spChg chg="mod">
          <ac:chgData name="Krystian Birr" userId="a4510468-4e09-4e8d-8563-ae6c34d7bc71" providerId="ADAL" clId="{02E14F23-84CE-444F-A33D-4273D35A1805}" dt="2022-12-27T17:04:36.030" v="692" actId="14100"/>
          <ac:spMkLst>
            <pc:docMk/>
            <pc:sldMk cId="2180364534" sldId="346"/>
            <ac:spMk id="2" creationId="{00000000-0000-0000-0000-000000000000}"/>
          </ac:spMkLst>
        </pc:spChg>
        <pc:picChg chg="mod">
          <ac:chgData name="Krystian Birr" userId="a4510468-4e09-4e8d-8563-ae6c34d7bc71" providerId="ADAL" clId="{02E14F23-84CE-444F-A33D-4273D35A1805}" dt="2022-12-27T16:05:25.755" v="303" actId="14826"/>
          <ac:picMkLst>
            <pc:docMk/>
            <pc:sldMk cId="2180364534" sldId="346"/>
            <ac:picMk id="6" creationId="{2FEE61EA-87F0-BBAD-0C67-B460AA8C4F7B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7:04:57.020" v="695" actId="14100"/>
        <pc:sldMkLst>
          <pc:docMk/>
          <pc:sldMk cId="1278721409" sldId="347"/>
        </pc:sldMkLst>
        <pc:spChg chg="mod">
          <ac:chgData name="Krystian Birr" userId="a4510468-4e09-4e8d-8563-ae6c34d7bc71" providerId="ADAL" clId="{02E14F23-84CE-444F-A33D-4273D35A1805}" dt="2022-12-27T17:04:57.020" v="695" actId="14100"/>
          <ac:spMkLst>
            <pc:docMk/>
            <pc:sldMk cId="1278721409" sldId="347"/>
            <ac:spMk id="2" creationId="{00000000-0000-0000-0000-000000000000}"/>
          </ac:spMkLst>
        </pc:spChg>
        <pc:picChg chg="del mod">
          <ac:chgData name="Krystian Birr" userId="a4510468-4e09-4e8d-8563-ae6c34d7bc71" providerId="ADAL" clId="{02E14F23-84CE-444F-A33D-4273D35A1805}" dt="2022-12-27T16:06:05.728" v="306" actId="478"/>
          <ac:picMkLst>
            <pc:docMk/>
            <pc:sldMk cId="1278721409" sldId="347"/>
            <ac:picMk id="6" creationId="{2FEE61EA-87F0-BBAD-0C67-B460AA8C4F7B}"/>
          </ac:picMkLst>
        </pc:picChg>
        <pc:picChg chg="add mod modCrop">
          <ac:chgData name="Krystian Birr" userId="a4510468-4e09-4e8d-8563-ae6c34d7bc71" providerId="ADAL" clId="{02E14F23-84CE-444F-A33D-4273D35A1805}" dt="2022-12-27T16:06:25.221" v="310" actId="1076"/>
          <ac:picMkLst>
            <pc:docMk/>
            <pc:sldMk cId="1278721409" sldId="347"/>
            <ac:picMk id="7" creationId="{90BF6000-EA9F-232E-9261-053BA2F0D508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7:05:03.904" v="696" actId="14100"/>
        <pc:sldMkLst>
          <pc:docMk/>
          <pc:sldMk cId="4281850360" sldId="348"/>
        </pc:sldMkLst>
        <pc:spChg chg="mod">
          <ac:chgData name="Krystian Birr" userId="a4510468-4e09-4e8d-8563-ae6c34d7bc71" providerId="ADAL" clId="{02E14F23-84CE-444F-A33D-4273D35A1805}" dt="2022-12-27T17:05:03.904" v="696" actId="14100"/>
          <ac:spMkLst>
            <pc:docMk/>
            <pc:sldMk cId="4281850360" sldId="348"/>
            <ac:spMk id="2" creationId="{00000000-0000-0000-0000-000000000000}"/>
          </ac:spMkLst>
        </pc:spChg>
        <pc:picChg chg="add mod modCrop">
          <ac:chgData name="Krystian Birr" userId="a4510468-4e09-4e8d-8563-ae6c34d7bc71" providerId="ADAL" clId="{02E14F23-84CE-444F-A33D-4273D35A1805}" dt="2022-12-27T16:07:03.733" v="319" actId="1076"/>
          <ac:picMkLst>
            <pc:docMk/>
            <pc:sldMk cId="4281850360" sldId="348"/>
            <ac:picMk id="6" creationId="{5BDE86BC-093E-51E2-9A81-CE15D6963E6F}"/>
          </ac:picMkLst>
        </pc:picChg>
        <pc:picChg chg="del">
          <ac:chgData name="Krystian Birr" userId="a4510468-4e09-4e8d-8563-ae6c34d7bc71" providerId="ADAL" clId="{02E14F23-84CE-444F-A33D-4273D35A1805}" dt="2022-12-27T16:06:31.952" v="312" actId="478"/>
          <ac:picMkLst>
            <pc:docMk/>
            <pc:sldMk cId="4281850360" sldId="348"/>
            <ac:picMk id="7" creationId="{90BF6000-EA9F-232E-9261-053BA2F0D508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7:05:23.091" v="698" actId="14100"/>
        <pc:sldMkLst>
          <pc:docMk/>
          <pc:sldMk cId="1486714550" sldId="349"/>
        </pc:sldMkLst>
        <pc:spChg chg="mod">
          <ac:chgData name="Krystian Birr" userId="a4510468-4e09-4e8d-8563-ae6c34d7bc71" providerId="ADAL" clId="{02E14F23-84CE-444F-A33D-4273D35A1805}" dt="2022-12-27T17:05:23.091" v="698" actId="14100"/>
          <ac:spMkLst>
            <pc:docMk/>
            <pc:sldMk cId="1486714550" sldId="349"/>
            <ac:spMk id="2" creationId="{00000000-0000-0000-0000-000000000000}"/>
          </ac:spMkLst>
        </pc:spChg>
        <pc:picChg chg="add mod">
          <ac:chgData name="Krystian Birr" userId="a4510468-4e09-4e8d-8563-ae6c34d7bc71" providerId="ADAL" clId="{02E14F23-84CE-444F-A33D-4273D35A1805}" dt="2022-12-27T16:10:04.831" v="342" actId="1038"/>
          <ac:picMkLst>
            <pc:docMk/>
            <pc:sldMk cId="1486714550" sldId="349"/>
            <ac:picMk id="4" creationId="{0C8E6824-4966-7FCE-4E23-DA89882C7ADF}"/>
          </ac:picMkLst>
        </pc:picChg>
        <pc:picChg chg="del">
          <ac:chgData name="Krystian Birr" userId="a4510468-4e09-4e8d-8563-ae6c34d7bc71" providerId="ADAL" clId="{02E14F23-84CE-444F-A33D-4273D35A1805}" dt="2022-12-27T16:08:50.529" v="321" actId="478"/>
          <ac:picMkLst>
            <pc:docMk/>
            <pc:sldMk cId="1486714550" sldId="349"/>
            <ac:picMk id="6" creationId="{5BDE86BC-093E-51E2-9A81-CE15D6963E6F}"/>
          </ac:picMkLst>
        </pc:picChg>
        <pc:picChg chg="add mod modCrop">
          <ac:chgData name="Krystian Birr" userId="a4510468-4e09-4e8d-8563-ae6c34d7bc71" providerId="ADAL" clId="{02E14F23-84CE-444F-A33D-4273D35A1805}" dt="2022-12-27T16:10:03.551" v="341" actId="1037"/>
          <ac:picMkLst>
            <pc:docMk/>
            <pc:sldMk cId="1486714550" sldId="349"/>
            <ac:picMk id="8" creationId="{FA2B24EB-D8E7-0CB1-796C-7BCC12CD3214}"/>
          </ac:picMkLst>
        </pc:picChg>
      </pc:sldChg>
      <pc:sldChg chg="addSp delSp modSp add mod ord">
        <pc:chgData name="Krystian Birr" userId="a4510468-4e09-4e8d-8563-ae6c34d7bc71" providerId="ADAL" clId="{02E14F23-84CE-444F-A33D-4273D35A1805}" dt="2022-12-27T19:18:00.746" v="1375" actId="20577"/>
        <pc:sldMkLst>
          <pc:docMk/>
          <pc:sldMk cId="3536705402" sldId="350"/>
        </pc:sldMkLst>
        <pc:spChg chg="mod">
          <ac:chgData name="Krystian Birr" userId="a4510468-4e09-4e8d-8563-ae6c34d7bc71" providerId="ADAL" clId="{02E14F23-84CE-444F-A33D-4273D35A1805}" dt="2022-12-27T19:18:00.746" v="1375" actId="20577"/>
          <ac:spMkLst>
            <pc:docMk/>
            <pc:sldMk cId="3536705402" sldId="350"/>
            <ac:spMk id="2" creationId="{00000000-0000-0000-0000-000000000000}"/>
          </ac:spMkLst>
        </pc:spChg>
        <pc:picChg chg="del">
          <ac:chgData name="Krystian Birr" userId="a4510468-4e09-4e8d-8563-ae6c34d7bc71" providerId="ADAL" clId="{02E14F23-84CE-444F-A33D-4273D35A1805}" dt="2022-12-27T16:10:32.641" v="346" actId="478"/>
          <ac:picMkLst>
            <pc:docMk/>
            <pc:sldMk cId="3536705402" sldId="350"/>
            <ac:picMk id="6" creationId="{5BDE86BC-093E-51E2-9A81-CE15D6963E6F}"/>
          </ac:picMkLst>
        </pc:picChg>
        <pc:picChg chg="add del mod modCrop">
          <ac:chgData name="Krystian Birr" userId="a4510468-4e09-4e8d-8563-ae6c34d7bc71" providerId="ADAL" clId="{02E14F23-84CE-444F-A33D-4273D35A1805}" dt="2022-12-27T16:11:13.227" v="354" actId="478"/>
          <ac:picMkLst>
            <pc:docMk/>
            <pc:sldMk cId="3536705402" sldId="350"/>
            <ac:picMk id="7" creationId="{6C9AFD21-8203-7F35-2709-FBEC92717938}"/>
          </ac:picMkLst>
        </pc:picChg>
        <pc:picChg chg="add mod">
          <ac:chgData name="Krystian Birr" userId="a4510468-4e09-4e8d-8563-ae6c34d7bc71" providerId="ADAL" clId="{02E14F23-84CE-444F-A33D-4273D35A1805}" dt="2022-12-27T16:11:53.639" v="356" actId="14826"/>
          <ac:picMkLst>
            <pc:docMk/>
            <pc:sldMk cId="3536705402" sldId="350"/>
            <ac:picMk id="8" creationId="{7C75F678-E7C4-E3EE-4432-4B65E6935A43}"/>
          </ac:picMkLst>
        </pc:picChg>
        <pc:picChg chg="add mod">
          <ac:chgData name="Krystian Birr" userId="a4510468-4e09-4e8d-8563-ae6c34d7bc71" providerId="ADAL" clId="{02E14F23-84CE-444F-A33D-4273D35A1805}" dt="2022-12-27T16:12:00.680" v="357" actId="14826"/>
          <ac:picMkLst>
            <pc:docMk/>
            <pc:sldMk cId="3536705402" sldId="350"/>
            <ac:picMk id="9" creationId="{4D96770B-6463-14D4-7E9E-CBBA3019476B}"/>
          </ac:picMkLst>
        </pc:picChg>
      </pc:sldChg>
      <pc:sldChg chg="modSp add del mod">
        <pc:chgData name="Krystian Birr" userId="a4510468-4e09-4e8d-8563-ae6c34d7bc71" providerId="ADAL" clId="{02E14F23-84CE-444F-A33D-4273D35A1805}" dt="2022-12-27T17:06:00.243" v="704" actId="47"/>
        <pc:sldMkLst>
          <pc:docMk/>
          <pc:sldMk cId="2895237902" sldId="351"/>
        </pc:sldMkLst>
        <pc:spChg chg="mod">
          <ac:chgData name="Krystian Birr" userId="a4510468-4e09-4e8d-8563-ae6c34d7bc71" providerId="ADAL" clId="{02E14F23-84CE-444F-A33D-4273D35A1805}" dt="2022-12-27T17:05:32.773" v="700" actId="14100"/>
          <ac:spMkLst>
            <pc:docMk/>
            <pc:sldMk cId="2895237902" sldId="351"/>
            <ac:spMk id="2" creationId="{00000000-0000-0000-0000-000000000000}"/>
          </ac:spMkLst>
        </pc:spChg>
        <pc:picChg chg="mod modCrop">
          <ac:chgData name="Krystian Birr" userId="a4510468-4e09-4e8d-8563-ae6c34d7bc71" providerId="ADAL" clId="{02E14F23-84CE-444F-A33D-4273D35A1805}" dt="2022-12-27T16:12:50.654" v="362" actId="1076"/>
          <ac:picMkLst>
            <pc:docMk/>
            <pc:sldMk cId="2895237902" sldId="351"/>
            <ac:picMk id="8" creationId="{7C75F678-E7C4-E3EE-4432-4B65E6935A43}"/>
          </ac:picMkLst>
        </pc:picChg>
        <pc:picChg chg="mod">
          <ac:chgData name="Krystian Birr" userId="a4510468-4e09-4e8d-8563-ae6c34d7bc71" providerId="ADAL" clId="{02E14F23-84CE-444F-A33D-4273D35A1805}" dt="2022-12-27T16:13:14.579" v="364" actId="1076"/>
          <ac:picMkLst>
            <pc:docMk/>
            <pc:sldMk cId="2895237902" sldId="351"/>
            <ac:picMk id="9" creationId="{4D96770B-6463-14D4-7E9E-CBBA3019476B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7:04:53.038" v="694" actId="14100"/>
        <pc:sldMkLst>
          <pc:docMk/>
          <pc:sldMk cId="3558624654" sldId="352"/>
        </pc:sldMkLst>
        <pc:spChg chg="mod">
          <ac:chgData name="Krystian Birr" userId="a4510468-4e09-4e8d-8563-ae6c34d7bc71" providerId="ADAL" clId="{02E14F23-84CE-444F-A33D-4273D35A1805}" dt="2022-12-27T17:04:53.038" v="694" actId="14100"/>
          <ac:spMkLst>
            <pc:docMk/>
            <pc:sldMk cId="3558624654" sldId="352"/>
            <ac:spMk id="2" creationId="{00000000-0000-0000-0000-000000000000}"/>
          </ac:spMkLst>
        </pc:spChg>
        <pc:picChg chg="del">
          <ac:chgData name="Krystian Birr" userId="a4510468-4e09-4e8d-8563-ae6c34d7bc71" providerId="ADAL" clId="{02E14F23-84CE-444F-A33D-4273D35A1805}" dt="2022-12-27T16:13:33.559" v="366" actId="478"/>
          <ac:picMkLst>
            <pc:docMk/>
            <pc:sldMk cId="3558624654" sldId="352"/>
            <ac:picMk id="6" creationId="{2FEE61EA-87F0-BBAD-0C67-B460AA8C4F7B}"/>
          </ac:picMkLst>
        </pc:picChg>
        <pc:picChg chg="add mod">
          <ac:chgData name="Krystian Birr" userId="a4510468-4e09-4e8d-8563-ae6c34d7bc71" providerId="ADAL" clId="{02E14F23-84CE-444F-A33D-4273D35A1805}" dt="2022-12-27T16:13:55.791" v="372" actId="1076"/>
          <ac:picMkLst>
            <pc:docMk/>
            <pc:sldMk cId="3558624654" sldId="352"/>
            <ac:picMk id="7" creationId="{EB92EE81-7AAF-5A4A-3ECC-BAFA9FCB0CDB}"/>
          </ac:picMkLst>
        </pc:picChg>
      </pc:sldChg>
      <pc:sldChg chg="modSp add mod">
        <pc:chgData name="Krystian Birr" userId="a4510468-4e09-4e8d-8563-ae6c34d7bc71" providerId="ADAL" clId="{02E14F23-84CE-444F-A33D-4273D35A1805}" dt="2022-12-27T17:05:55.368" v="703" actId="14100"/>
        <pc:sldMkLst>
          <pc:docMk/>
          <pc:sldMk cId="1365398370" sldId="353"/>
        </pc:sldMkLst>
        <pc:spChg chg="mod">
          <ac:chgData name="Krystian Birr" userId="a4510468-4e09-4e8d-8563-ae6c34d7bc71" providerId="ADAL" clId="{02E14F23-84CE-444F-A33D-4273D35A1805}" dt="2022-12-27T17:05:55.368" v="703" actId="14100"/>
          <ac:spMkLst>
            <pc:docMk/>
            <pc:sldMk cId="1365398370" sldId="353"/>
            <ac:spMk id="2" creationId="{00000000-0000-0000-0000-000000000000}"/>
          </ac:spMkLst>
        </pc:spChg>
      </pc:sldChg>
      <pc:sldChg chg="addSp delSp modSp add mod ord">
        <pc:chgData name="Krystian Birr" userId="a4510468-4e09-4e8d-8563-ae6c34d7bc71" providerId="ADAL" clId="{02E14F23-84CE-444F-A33D-4273D35A1805}" dt="2022-12-27T17:05:11.391" v="697" actId="14100"/>
        <pc:sldMkLst>
          <pc:docMk/>
          <pc:sldMk cId="2862315528" sldId="354"/>
        </pc:sldMkLst>
        <pc:spChg chg="mod">
          <ac:chgData name="Krystian Birr" userId="a4510468-4e09-4e8d-8563-ae6c34d7bc71" providerId="ADAL" clId="{02E14F23-84CE-444F-A33D-4273D35A1805}" dt="2022-12-27T17:05:11.391" v="697" actId="14100"/>
          <ac:spMkLst>
            <pc:docMk/>
            <pc:sldMk cId="2862315528" sldId="354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7T16:57:55.602" v="621" actId="1076"/>
          <ac:spMkLst>
            <pc:docMk/>
            <pc:sldMk cId="2862315528" sldId="354"/>
            <ac:spMk id="6" creationId="{C21BF3EC-03D5-7A35-3DFD-6BC0B37F1239}"/>
          </ac:spMkLst>
        </pc:spChg>
        <pc:spChg chg="add mod">
          <ac:chgData name="Krystian Birr" userId="a4510468-4e09-4e8d-8563-ae6c34d7bc71" providerId="ADAL" clId="{02E14F23-84CE-444F-A33D-4273D35A1805}" dt="2022-12-27T16:58:27.423" v="626" actId="1076"/>
          <ac:spMkLst>
            <pc:docMk/>
            <pc:sldMk cId="2862315528" sldId="354"/>
            <ac:spMk id="9" creationId="{530CD6F4-F34E-C2F1-3550-08236145D96A}"/>
          </ac:spMkLst>
        </pc:spChg>
        <pc:graphicFrameChg chg="add mod">
          <ac:chgData name="Krystian Birr" userId="a4510468-4e09-4e8d-8563-ae6c34d7bc71" providerId="ADAL" clId="{02E14F23-84CE-444F-A33D-4273D35A1805}" dt="2022-12-27T16:58:38.570" v="629" actId="1076"/>
          <ac:graphicFrameMkLst>
            <pc:docMk/>
            <pc:sldMk cId="2862315528" sldId="354"/>
            <ac:graphicFrameMk id="7" creationId="{AF9FE75E-C4D0-BEE6-3A8C-F49F4037F5F6}"/>
          </ac:graphicFrameMkLst>
        </pc:graphicFrameChg>
        <pc:graphicFrameChg chg="add mod">
          <ac:chgData name="Krystian Birr" userId="a4510468-4e09-4e8d-8563-ae6c34d7bc71" providerId="ADAL" clId="{02E14F23-84CE-444F-A33D-4273D35A1805}" dt="2022-12-27T16:58:34.796" v="628" actId="14100"/>
          <ac:graphicFrameMkLst>
            <pc:docMk/>
            <pc:sldMk cId="2862315528" sldId="354"/>
            <ac:graphicFrameMk id="10" creationId="{8DEE284C-BCCA-26AF-CB0B-100645E1A68A}"/>
          </ac:graphicFrameMkLst>
        </pc:graphicFrameChg>
        <pc:picChg chg="del">
          <ac:chgData name="Krystian Birr" userId="a4510468-4e09-4e8d-8563-ae6c34d7bc71" providerId="ADAL" clId="{02E14F23-84CE-444F-A33D-4273D35A1805}" dt="2022-12-27T16:57:44.281" v="619" actId="478"/>
          <ac:picMkLst>
            <pc:docMk/>
            <pc:sldMk cId="2862315528" sldId="354"/>
            <ac:picMk id="4" creationId="{0C8E6824-4966-7FCE-4E23-DA89882C7ADF}"/>
          </ac:picMkLst>
        </pc:picChg>
        <pc:picChg chg="del">
          <ac:chgData name="Krystian Birr" userId="a4510468-4e09-4e8d-8563-ae6c34d7bc71" providerId="ADAL" clId="{02E14F23-84CE-444F-A33D-4273D35A1805}" dt="2022-12-27T16:57:57.138" v="622" actId="478"/>
          <ac:picMkLst>
            <pc:docMk/>
            <pc:sldMk cId="2862315528" sldId="354"/>
            <ac:picMk id="8" creationId="{FA2B24EB-D8E7-0CB1-796C-7BCC12CD3214}"/>
          </ac:picMkLst>
        </pc:picChg>
      </pc:sldChg>
      <pc:sldChg chg="addSp delSp modSp add mod ord">
        <pc:chgData name="Krystian Birr" userId="a4510468-4e09-4e8d-8563-ae6c34d7bc71" providerId="ADAL" clId="{02E14F23-84CE-444F-A33D-4273D35A1805}" dt="2022-12-27T22:20:14.571" v="4012" actId="207"/>
        <pc:sldMkLst>
          <pc:docMk/>
          <pc:sldMk cId="63503894" sldId="355"/>
        </pc:sldMkLst>
        <pc:spChg chg="mod">
          <ac:chgData name="Krystian Birr" userId="a4510468-4e09-4e8d-8563-ae6c34d7bc71" providerId="ADAL" clId="{02E14F23-84CE-444F-A33D-4273D35A1805}" dt="2022-12-27T17:52:15.670" v="868" actId="14100"/>
          <ac:spMkLst>
            <pc:docMk/>
            <pc:sldMk cId="63503894" sldId="355"/>
            <ac:spMk id="2" creationId="{00000000-0000-0000-0000-000000000000}"/>
          </ac:spMkLst>
        </pc:spChg>
        <pc:spChg chg="add del mod">
          <ac:chgData name="Krystian Birr" userId="a4510468-4e09-4e8d-8563-ae6c34d7bc71" providerId="ADAL" clId="{02E14F23-84CE-444F-A33D-4273D35A1805}" dt="2022-12-27T22:19:49.594" v="4003" actId="478"/>
          <ac:spMkLst>
            <pc:docMk/>
            <pc:sldMk cId="63503894" sldId="355"/>
            <ac:spMk id="4" creationId="{99A34713-C11B-D8D5-6540-DDE546708EC2}"/>
          </ac:spMkLst>
        </pc:spChg>
        <pc:spChg chg="add del mod">
          <ac:chgData name="Krystian Birr" userId="a4510468-4e09-4e8d-8563-ae6c34d7bc71" providerId="ADAL" clId="{02E14F23-84CE-444F-A33D-4273D35A1805}" dt="2022-12-27T17:33:41.055" v="791" actId="478"/>
          <ac:spMkLst>
            <pc:docMk/>
            <pc:sldMk cId="63503894" sldId="355"/>
            <ac:spMk id="7" creationId="{C54117C1-4205-53BF-33AA-CAB205DEB0D6}"/>
          </ac:spMkLst>
        </pc:spChg>
        <pc:spChg chg="mod">
          <ac:chgData name="Krystian Birr" userId="a4510468-4e09-4e8d-8563-ae6c34d7bc71" providerId="ADAL" clId="{02E14F23-84CE-444F-A33D-4273D35A1805}" dt="2022-12-27T22:20:14.571" v="4012" actId="207"/>
          <ac:spMkLst>
            <pc:docMk/>
            <pc:sldMk cId="63503894" sldId="355"/>
            <ac:spMk id="8" creationId="{D9DD6F35-4C43-43FB-A8E3-1A9B27E66D0D}"/>
          </ac:spMkLst>
        </pc:spChg>
        <pc:spChg chg="add del mod">
          <ac:chgData name="Krystian Birr" userId="a4510468-4e09-4e8d-8563-ae6c34d7bc71" providerId="ADAL" clId="{02E14F23-84CE-444F-A33D-4273D35A1805}" dt="2022-12-27T22:19:54.891" v="4005" actId="478"/>
          <ac:spMkLst>
            <pc:docMk/>
            <pc:sldMk cId="63503894" sldId="355"/>
            <ac:spMk id="9" creationId="{0F7423A5-C42C-9E2A-B443-F6A500B37028}"/>
          </ac:spMkLst>
        </pc:spChg>
        <pc:graphicFrameChg chg="add del mod">
          <ac:chgData name="Krystian Birr" userId="a4510468-4e09-4e8d-8563-ae6c34d7bc71" providerId="ADAL" clId="{02E14F23-84CE-444F-A33D-4273D35A1805}" dt="2022-12-27T22:19:48.820" v="4002" actId="478"/>
          <ac:graphicFrameMkLst>
            <pc:docMk/>
            <pc:sldMk cId="63503894" sldId="355"/>
            <ac:graphicFrameMk id="6" creationId="{A2590BDD-93F2-5E3D-1326-43C15B0652AD}"/>
          </ac:graphicFrameMkLst>
        </pc:graphicFrameChg>
      </pc:sldChg>
      <pc:sldChg chg="addSp modSp add mod">
        <pc:chgData name="Krystian Birr" userId="a4510468-4e09-4e8d-8563-ae6c34d7bc71" providerId="ADAL" clId="{02E14F23-84CE-444F-A33D-4273D35A1805}" dt="2022-12-28T07:53:23.602" v="4305"/>
        <pc:sldMkLst>
          <pc:docMk/>
          <pc:sldMk cId="894303340" sldId="356"/>
        </pc:sldMkLst>
        <pc:spChg chg="mod">
          <ac:chgData name="Krystian Birr" userId="a4510468-4e09-4e8d-8563-ae6c34d7bc71" providerId="ADAL" clId="{02E14F23-84CE-444F-A33D-4273D35A1805}" dt="2022-12-27T17:05:46.677" v="702" actId="14100"/>
          <ac:spMkLst>
            <pc:docMk/>
            <pc:sldMk cId="894303340" sldId="356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8T07:53:23.602" v="4305"/>
          <ac:spMkLst>
            <pc:docMk/>
            <pc:sldMk cId="894303340" sldId="356"/>
            <ac:spMk id="4" creationId="{82D2E79D-5618-AA52-17B4-977DE4D5B4AD}"/>
          </ac:spMkLst>
        </pc:spChg>
        <pc:spChg chg="mod">
          <ac:chgData name="Krystian Birr" userId="a4510468-4e09-4e8d-8563-ae6c34d7bc71" providerId="ADAL" clId="{02E14F23-84CE-444F-A33D-4273D35A1805}" dt="2022-12-27T19:52:15.525" v="2961" actId="113"/>
          <ac:spMkLst>
            <pc:docMk/>
            <pc:sldMk cId="894303340" sldId="356"/>
            <ac:spMk id="8" creationId="{D9DD6F35-4C43-43FB-A8E3-1A9B27E66D0D}"/>
          </ac:spMkLst>
        </pc:spChg>
      </pc:sldChg>
      <pc:sldChg chg="addSp delSp modSp add mod">
        <pc:chgData name="Krystian Birr" userId="a4510468-4e09-4e8d-8563-ae6c34d7bc71" providerId="ADAL" clId="{02E14F23-84CE-444F-A33D-4273D35A1805}" dt="2022-12-28T07:53:25.048" v="4306"/>
        <pc:sldMkLst>
          <pc:docMk/>
          <pc:sldMk cId="2360062518" sldId="357"/>
        </pc:sldMkLst>
        <pc:spChg chg="add mod">
          <ac:chgData name="Krystian Birr" userId="a4510468-4e09-4e8d-8563-ae6c34d7bc71" providerId="ADAL" clId="{02E14F23-84CE-444F-A33D-4273D35A1805}" dt="2022-12-28T07:53:25.048" v="4306"/>
          <ac:spMkLst>
            <pc:docMk/>
            <pc:sldMk cId="2360062518" sldId="357"/>
            <ac:spMk id="6" creationId="{95419D09-3008-940C-A396-CF4F0E8D7D13}"/>
          </ac:spMkLst>
        </pc:spChg>
        <pc:spChg chg="del">
          <ac:chgData name="Krystian Birr" userId="a4510468-4e09-4e8d-8563-ae6c34d7bc71" providerId="ADAL" clId="{02E14F23-84CE-444F-A33D-4273D35A1805}" dt="2022-12-27T17:07:28.026" v="717" actId="478"/>
          <ac:spMkLst>
            <pc:docMk/>
            <pc:sldMk cId="2360062518" sldId="357"/>
            <ac:spMk id="8" creationId="{D9DD6F35-4C43-43FB-A8E3-1A9B27E66D0D}"/>
          </ac:spMkLst>
        </pc:spChg>
        <pc:picChg chg="add mod">
          <ac:chgData name="Krystian Birr" userId="a4510468-4e09-4e8d-8563-ae6c34d7bc71" providerId="ADAL" clId="{02E14F23-84CE-444F-A33D-4273D35A1805}" dt="2022-12-27T17:07:47.638" v="725" actId="1036"/>
          <ac:picMkLst>
            <pc:docMk/>
            <pc:sldMk cId="2360062518" sldId="357"/>
            <ac:picMk id="4" creationId="{D6871592-6FFA-A13F-BC22-305851D0FA2B}"/>
          </ac:picMkLst>
        </pc:picChg>
      </pc:sldChg>
      <pc:sldChg chg="modSp add del mod">
        <pc:chgData name="Krystian Birr" userId="a4510468-4e09-4e8d-8563-ae6c34d7bc71" providerId="ADAL" clId="{02E14F23-84CE-444F-A33D-4273D35A1805}" dt="2022-12-27T22:27:58.460" v="4205" actId="47"/>
        <pc:sldMkLst>
          <pc:docMk/>
          <pc:sldMk cId="470927357" sldId="358"/>
        </pc:sldMkLst>
        <pc:spChg chg="mod">
          <ac:chgData name="Krystian Birr" userId="a4510468-4e09-4e8d-8563-ae6c34d7bc71" providerId="ADAL" clId="{02E14F23-84CE-444F-A33D-4273D35A1805}" dt="2022-12-27T21:45:04.928" v="3972" actId="20577"/>
          <ac:spMkLst>
            <pc:docMk/>
            <pc:sldMk cId="470927357" sldId="358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22:18:35.520" v="4000" actId="20577"/>
          <ac:spMkLst>
            <pc:docMk/>
            <pc:sldMk cId="470927357" sldId="358"/>
            <ac:spMk id="8" creationId="{D9DD6F35-4C43-43FB-A8E3-1A9B27E66D0D}"/>
          </ac:spMkLst>
        </pc:spChg>
      </pc:sldChg>
      <pc:sldChg chg="addSp delSp modSp add mod">
        <pc:chgData name="Krystian Birr" userId="a4510468-4e09-4e8d-8563-ae6c34d7bc71" providerId="ADAL" clId="{02E14F23-84CE-444F-A33D-4273D35A1805}" dt="2022-12-27T22:16:18.125" v="3981"/>
        <pc:sldMkLst>
          <pc:docMk/>
          <pc:sldMk cId="1959285348" sldId="359"/>
        </pc:sldMkLst>
        <pc:spChg chg="mod">
          <ac:chgData name="Krystian Birr" userId="a4510468-4e09-4e8d-8563-ae6c34d7bc71" providerId="ADAL" clId="{02E14F23-84CE-444F-A33D-4273D35A1805}" dt="2022-12-27T17:52:20.017" v="869" actId="14100"/>
          <ac:spMkLst>
            <pc:docMk/>
            <pc:sldMk cId="1959285348" sldId="359"/>
            <ac:spMk id="2" creationId="{00000000-0000-0000-0000-000000000000}"/>
          </ac:spMkLst>
        </pc:spChg>
        <pc:spChg chg="del">
          <ac:chgData name="Krystian Birr" userId="a4510468-4e09-4e8d-8563-ae6c34d7bc71" providerId="ADAL" clId="{02E14F23-84CE-444F-A33D-4273D35A1805}" dt="2022-12-27T17:34:26.668" v="797" actId="478"/>
          <ac:spMkLst>
            <pc:docMk/>
            <pc:sldMk cId="1959285348" sldId="359"/>
            <ac:spMk id="4" creationId="{99A34713-C11B-D8D5-6540-DDE546708EC2}"/>
          </ac:spMkLst>
        </pc:spChg>
        <pc:spChg chg="mod">
          <ac:chgData name="Krystian Birr" userId="a4510468-4e09-4e8d-8563-ae6c34d7bc71" providerId="ADAL" clId="{02E14F23-84CE-444F-A33D-4273D35A1805}" dt="2022-12-27T17:49:25.092" v="822" actId="20577"/>
          <ac:spMkLst>
            <pc:docMk/>
            <pc:sldMk cId="1959285348" sldId="359"/>
            <ac:spMk id="8" creationId="{D9DD6F35-4C43-43FB-A8E3-1A9B27E66D0D}"/>
          </ac:spMkLst>
        </pc:spChg>
        <pc:spChg chg="add del mod">
          <ac:chgData name="Krystian Birr" userId="a4510468-4e09-4e8d-8563-ae6c34d7bc71" providerId="ADAL" clId="{02E14F23-84CE-444F-A33D-4273D35A1805}" dt="2022-12-27T17:34:24.074" v="796"/>
          <ac:spMkLst>
            <pc:docMk/>
            <pc:sldMk cId="1959285348" sldId="359"/>
            <ac:spMk id="9" creationId="{D04D0E2E-40F4-B203-B752-D0F69938D468}"/>
          </ac:spMkLst>
        </pc:spChg>
        <pc:spChg chg="add mod">
          <ac:chgData name="Krystian Birr" userId="a4510468-4e09-4e8d-8563-ae6c34d7bc71" providerId="ADAL" clId="{02E14F23-84CE-444F-A33D-4273D35A1805}" dt="2022-12-27T22:16:18.125" v="3981"/>
          <ac:spMkLst>
            <pc:docMk/>
            <pc:sldMk cId="1959285348" sldId="359"/>
            <ac:spMk id="14" creationId="{894BD4C1-3C3D-9C8C-ACD9-39BB3A075404}"/>
          </ac:spMkLst>
        </pc:spChg>
        <pc:graphicFrameChg chg="del">
          <ac:chgData name="Krystian Birr" userId="a4510468-4e09-4e8d-8563-ae6c34d7bc71" providerId="ADAL" clId="{02E14F23-84CE-444F-A33D-4273D35A1805}" dt="2022-12-27T17:34:19.296" v="794" actId="478"/>
          <ac:graphicFrameMkLst>
            <pc:docMk/>
            <pc:sldMk cId="1959285348" sldId="359"/>
            <ac:graphicFrameMk id="6" creationId="{A2590BDD-93F2-5E3D-1326-43C15B0652AD}"/>
          </ac:graphicFrameMkLst>
        </pc:graphicFrameChg>
        <pc:graphicFrameChg chg="add del mod">
          <ac:chgData name="Krystian Birr" userId="a4510468-4e09-4e8d-8563-ae6c34d7bc71" providerId="ADAL" clId="{02E14F23-84CE-444F-A33D-4273D35A1805}" dt="2022-12-27T17:34:24.074" v="796"/>
          <ac:graphicFrameMkLst>
            <pc:docMk/>
            <pc:sldMk cId="1959285348" sldId="359"/>
            <ac:graphicFrameMk id="7" creationId="{749E6542-0443-742C-3875-E0B7C52CDDBF}"/>
          </ac:graphicFrameMkLst>
        </pc:graphicFrameChg>
        <pc:graphicFrameChg chg="add mod modGraphic">
          <ac:chgData name="Krystian Birr" userId="a4510468-4e09-4e8d-8563-ae6c34d7bc71" providerId="ADAL" clId="{02E14F23-84CE-444F-A33D-4273D35A1805}" dt="2022-12-27T17:49:31.882" v="823" actId="14100"/>
          <ac:graphicFrameMkLst>
            <pc:docMk/>
            <pc:sldMk cId="1959285348" sldId="359"/>
            <ac:graphicFrameMk id="13" creationId="{F7419216-1F8B-0BDC-A10B-EC2357345CFB}"/>
          </ac:graphicFrameMkLst>
        </pc:graphicFrameChg>
        <pc:picChg chg="add del mod">
          <ac:chgData name="Krystian Birr" userId="a4510468-4e09-4e8d-8563-ae6c34d7bc71" providerId="ADAL" clId="{02E14F23-84CE-444F-A33D-4273D35A1805}" dt="2022-12-27T17:34:39.106" v="803" actId="478"/>
          <ac:picMkLst>
            <pc:docMk/>
            <pc:sldMk cId="1959285348" sldId="359"/>
            <ac:picMk id="10" creationId="{9D18A1CA-CA98-4BBA-631F-87AD5D72D6B1}"/>
          </ac:picMkLst>
        </pc:picChg>
        <pc:picChg chg="add del mod">
          <ac:chgData name="Krystian Birr" userId="a4510468-4e09-4e8d-8563-ae6c34d7bc71" providerId="ADAL" clId="{02E14F23-84CE-444F-A33D-4273D35A1805}" dt="2022-12-27T17:34:57.518" v="806" actId="478"/>
          <ac:picMkLst>
            <pc:docMk/>
            <pc:sldMk cId="1959285348" sldId="359"/>
            <ac:picMk id="11" creationId="{DF150488-BAA7-CE5B-FBC4-B8E21317212D}"/>
          </ac:picMkLst>
        </pc:picChg>
        <pc:picChg chg="add del mod">
          <ac:chgData name="Krystian Birr" userId="a4510468-4e09-4e8d-8563-ae6c34d7bc71" providerId="ADAL" clId="{02E14F23-84CE-444F-A33D-4273D35A1805}" dt="2022-12-27T17:41:13.414" v="814" actId="478"/>
          <ac:picMkLst>
            <pc:docMk/>
            <pc:sldMk cId="1959285348" sldId="359"/>
            <ac:picMk id="12" creationId="{A1B2A6E9-5AAC-E940-3A7F-5213DAB2CCC5}"/>
          </ac:picMkLst>
        </pc:picChg>
      </pc:sldChg>
      <pc:sldChg chg="addSp delSp modSp add mod ord">
        <pc:chgData name="Krystian Birr" userId="a4510468-4e09-4e8d-8563-ae6c34d7bc71" providerId="ADAL" clId="{02E14F23-84CE-444F-A33D-4273D35A1805}" dt="2022-12-27T22:16:19.806" v="3982"/>
        <pc:sldMkLst>
          <pc:docMk/>
          <pc:sldMk cId="2670295460" sldId="360"/>
        </pc:sldMkLst>
        <pc:spChg chg="mod">
          <ac:chgData name="Krystian Birr" userId="a4510468-4e09-4e8d-8563-ae6c34d7bc71" providerId="ADAL" clId="{02E14F23-84CE-444F-A33D-4273D35A1805}" dt="2022-12-27T17:52:26.116" v="870" actId="14100"/>
          <ac:spMkLst>
            <pc:docMk/>
            <pc:sldMk cId="2670295460" sldId="360"/>
            <ac:spMk id="2" creationId="{00000000-0000-0000-0000-000000000000}"/>
          </ac:spMkLst>
        </pc:spChg>
        <pc:spChg chg="del">
          <ac:chgData name="Krystian Birr" userId="a4510468-4e09-4e8d-8563-ae6c34d7bc71" providerId="ADAL" clId="{02E14F23-84CE-444F-A33D-4273D35A1805}" dt="2022-12-27T17:50:00.539" v="828" actId="478"/>
          <ac:spMkLst>
            <pc:docMk/>
            <pc:sldMk cId="2670295460" sldId="360"/>
            <ac:spMk id="4" creationId="{99A34713-C11B-D8D5-6540-DDE546708EC2}"/>
          </ac:spMkLst>
        </pc:spChg>
        <pc:spChg chg="del mod">
          <ac:chgData name="Krystian Birr" userId="a4510468-4e09-4e8d-8563-ae6c34d7bc71" providerId="ADAL" clId="{02E14F23-84CE-444F-A33D-4273D35A1805}" dt="2022-12-27T17:50:30.144" v="839" actId="478"/>
          <ac:spMkLst>
            <pc:docMk/>
            <pc:sldMk cId="2670295460" sldId="360"/>
            <ac:spMk id="8" creationId="{D9DD6F35-4C43-43FB-A8E3-1A9B27E66D0D}"/>
          </ac:spMkLst>
        </pc:spChg>
        <pc:spChg chg="add mod">
          <ac:chgData name="Krystian Birr" userId="a4510468-4e09-4e8d-8563-ae6c34d7bc71" providerId="ADAL" clId="{02E14F23-84CE-444F-A33D-4273D35A1805}" dt="2022-12-27T22:16:19.806" v="3982"/>
          <ac:spMkLst>
            <pc:docMk/>
            <pc:sldMk cId="2670295460" sldId="360"/>
            <ac:spMk id="10" creationId="{F1D90ED3-F1D0-65FD-01EF-7A6D5F04974F}"/>
          </ac:spMkLst>
        </pc:spChg>
        <pc:graphicFrameChg chg="del">
          <ac:chgData name="Krystian Birr" userId="a4510468-4e09-4e8d-8563-ae6c34d7bc71" providerId="ADAL" clId="{02E14F23-84CE-444F-A33D-4273D35A1805}" dt="2022-12-27T17:49:59.630" v="827" actId="478"/>
          <ac:graphicFrameMkLst>
            <pc:docMk/>
            <pc:sldMk cId="2670295460" sldId="360"/>
            <ac:graphicFrameMk id="6" creationId="{A2590BDD-93F2-5E3D-1326-43C15B0652AD}"/>
          </ac:graphicFrameMkLst>
        </pc:graphicFrameChg>
        <pc:graphicFrameChg chg="add del mod">
          <ac:chgData name="Krystian Birr" userId="a4510468-4e09-4e8d-8563-ae6c34d7bc71" providerId="ADAL" clId="{02E14F23-84CE-444F-A33D-4273D35A1805}" dt="2022-12-27T17:51:05.031" v="846" actId="478"/>
          <ac:graphicFrameMkLst>
            <pc:docMk/>
            <pc:sldMk cId="2670295460" sldId="360"/>
            <ac:graphicFrameMk id="7" creationId="{A08C85DC-917B-B48C-61D3-19E3D8E53143}"/>
          </ac:graphicFrameMkLst>
        </pc:graphicFrameChg>
        <pc:graphicFrameChg chg="add mod">
          <ac:chgData name="Krystian Birr" userId="a4510468-4e09-4e8d-8563-ae6c34d7bc71" providerId="ADAL" clId="{02E14F23-84CE-444F-A33D-4273D35A1805}" dt="2022-12-27T17:52:05.544" v="867" actId="1076"/>
          <ac:graphicFrameMkLst>
            <pc:docMk/>
            <pc:sldMk cId="2670295460" sldId="360"/>
            <ac:graphicFrameMk id="9" creationId="{A08C85DC-917B-B48C-61D3-19E3D8E53143}"/>
          </ac:graphicFrameMkLst>
        </pc:graphicFrameChg>
      </pc:sldChg>
      <pc:sldChg chg="addSp delSp modSp add mod">
        <pc:chgData name="Krystian Birr" userId="a4510468-4e09-4e8d-8563-ae6c34d7bc71" providerId="ADAL" clId="{02E14F23-84CE-444F-A33D-4273D35A1805}" dt="2022-12-27T22:16:20.766" v="3983"/>
        <pc:sldMkLst>
          <pc:docMk/>
          <pc:sldMk cId="201359125" sldId="361"/>
        </pc:sldMkLst>
        <pc:spChg chg="mod">
          <ac:chgData name="Krystian Birr" userId="a4510468-4e09-4e8d-8563-ae6c34d7bc71" providerId="ADAL" clId="{02E14F23-84CE-444F-A33D-4273D35A1805}" dt="2022-12-27T17:52:31.372" v="871" actId="14100"/>
          <ac:spMkLst>
            <pc:docMk/>
            <pc:sldMk cId="201359125" sldId="361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7T22:16:20.766" v="3983"/>
          <ac:spMkLst>
            <pc:docMk/>
            <pc:sldMk cId="201359125" sldId="361"/>
            <ac:spMk id="9" creationId="{26A0E388-8FE6-4F35-8319-D3994E38C167}"/>
          </ac:spMkLst>
        </pc:spChg>
        <pc:graphicFrameChg chg="add del mod">
          <ac:chgData name="Krystian Birr" userId="a4510468-4e09-4e8d-8563-ae6c34d7bc71" providerId="ADAL" clId="{02E14F23-84CE-444F-A33D-4273D35A1805}" dt="2022-12-27T17:50:52.649" v="843" actId="478"/>
          <ac:graphicFrameMkLst>
            <pc:docMk/>
            <pc:sldMk cId="201359125" sldId="361"/>
            <ac:graphicFrameMk id="4" creationId="{86280C2F-61F6-402C-8678-EB5D85C4857D}"/>
          </ac:graphicFrameMkLst>
        </pc:graphicFrameChg>
        <pc:graphicFrameChg chg="add del mod">
          <ac:chgData name="Krystian Birr" userId="a4510468-4e09-4e8d-8563-ae6c34d7bc71" providerId="ADAL" clId="{02E14F23-84CE-444F-A33D-4273D35A1805}" dt="2022-12-27T17:51:32.117" v="856" actId="478"/>
          <ac:graphicFrameMkLst>
            <pc:docMk/>
            <pc:sldMk cId="201359125" sldId="361"/>
            <ac:graphicFrameMk id="6" creationId="{86280C2F-61F6-402C-8678-EB5D85C4857D}"/>
          </ac:graphicFrameMkLst>
        </pc:graphicFrameChg>
        <pc:graphicFrameChg chg="del">
          <ac:chgData name="Krystian Birr" userId="a4510468-4e09-4e8d-8563-ae6c34d7bc71" providerId="ADAL" clId="{02E14F23-84CE-444F-A33D-4273D35A1805}" dt="2022-12-27T17:51:33.708" v="857" actId="478"/>
          <ac:graphicFrameMkLst>
            <pc:docMk/>
            <pc:sldMk cId="201359125" sldId="361"/>
            <ac:graphicFrameMk id="7" creationId="{A08C85DC-917B-B48C-61D3-19E3D8E53143}"/>
          </ac:graphicFrameMkLst>
        </pc:graphicFrameChg>
        <pc:graphicFrameChg chg="add mod">
          <ac:chgData name="Krystian Birr" userId="a4510468-4e09-4e8d-8563-ae6c34d7bc71" providerId="ADAL" clId="{02E14F23-84CE-444F-A33D-4273D35A1805}" dt="2022-12-27T18:00:27.800" v="888" actId="1076"/>
          <ac:graphicFrameMkLst>
            <pc:docMk/>
            <pc:sldMk cId="201359125" sldId="361"/>
            <ac:graphicFrameMk id="8" creationId="{86280C2F-61F6-402C-8678-EB5D85C4857D}"/>
          </ac:graphicFrameMkLst>
        </pc:graphicFrameChg>
      </pc:sldChg>
      <pc:sldChg chg="addSp delSp modSp add mod">
        <pc:chgData name="Krystian Birr" userId="a4510468-4e09-4e8d-8563-ae6c34d7bc71" providerId="ADAL" clId="{02E14F23-84CE-444F-A33D-4273D35A1805}" dt="2022-12-27T22:16:22.142" v="3984"/>
        <pc:sldMkLst>
          <pc:docMk/>
          <pc:sldMk cId="2331596359" sldId="362"/>
        </pc:sldMkLst>
        <pc:spChg chg="add mod">
          <ac:chgData name="Krystian Birr" userId="a4510468-4e09-4e8d-8563-ae6c34d7bc71" providerId="ADAL" clId="{02E14F23-84CE-444F-A33D-4273D35A1805}" dt="2022-12-27T22:16:22.142" v="3984"/>
          <ac:spMkLst>
            <pc:docMk/>
            <pc:sldMk cId="2331596359" sldId="362"/>
            <ac:spMk id="6" creationId="{B793552F-9E83-5DE3-C635-EE63F55A954C}"/>
          </ac:spMkLst>
        </pc:spChg>
        <pc:graphicFrameChg chg="add mod">
          <ac:chgData name="Krystian Birr" userId="a4510468-4e09-4e8d-8563-ae6c34d7bc71" providerId="ADAL" clId="{02E14F23-84CE-444F-A33D-4273D35A1805}" dt="2022-12-27T18:00:22.160" v="887" actId="1076"/>
          <ac:graphicFrameMkLst>
            <pc:docMk/>
            <pc:sldMk cId="2331596359" sldId="362"/>
            <ac:graphicFrameMk id="4" creationId="{53E43C76-E7E5-45B0-8271-DD435CF62E0F}"/>
          </ac:graphicFrameMkLst>
        </pc:graphicFrameChg>
        <pc:graphicFrameChg chg="del">
          <ac:chgData name="Krystian Birr" userId="a4510468-4e09-4e8d-8563-ae6c34d7bc71" providerId="ADAL" clId="{02E14F23-84CE-444F-A33D-4273D35A1805}" dt="2022-12-27T17:53:07.263" v="876" actId="478"/>
          <ac:graphicFrameMkLst>
            <pc:docMk/>
            <pc:sldMk cId="2331596359" sldId="362"/>
            <ac:graphicFrameMk id="8" creationId="{86280C2F-61F6-402C-8678-EB5D85C4857D}"/>
          </ac:graphicFrameMkLst>
        </pc:graphicFrameChg>
      </pc:sldChg>
      <pc:sldChg chg="addSp delSp modSp add mod">
        <pc:chgData name="Krystian Birr" userId="a4510468-4e09-4e8d-8563-ae6c34d7bc71" providerId="ADAL" clId="{02E14F23-84CE-444F-A33D-4273D35A1805}" dt="2022-12-27T18:10:27.603" v="997" actId="1076"/>
        <pc:sldMkLst>
          <pc:docMk/>
          <pc:sldMk cId="234019658" sldId="363"/>
        </pc:sldMkLst>
        <pc:spChg chg="del">
          <ac:chgData name="Krystian Birr" userId="a4510468-4e09-4e8d-8563-ae6c34d7bc71" providerId="ADAL" clId="{02E14F23-84CE-444F-A33D-4273D35A1805}" dt="2022-12-27T18:01:15.393" v="890" actId="478"/>
          <ac:spMkLst>
            <pc:docMk/>
            <pc:sldMk cId="234019658" sldId="363"/>
            <ac:spMk id="4" creationId="{99A34713-C11B-D8D5-6540-DDE546708EC2}"/>
          </ac:spMkLst>
        </pc:spChg>
        <pc:spChg chg="del">
          <ac:chgData name="Krystian Birr" userId="a4510468-4e09-4e8d-8563-ae6c34d7bc71" providerId="ADAL" clId="{02E14F23-84CE-444F-A33D-4273D35A1805}" dt="2022-12-27T18:01:20.322" v="892" actId="478"/>
          <ac:spMkLst>
            <pc:docMk/>
            <pc:sldMk cId="234019658" sldId="363"/>
            <ac:spMk id="8" creationId="{D9DD6F35-4C43-43FB-A8E3-1A9B27E66D0D}"/>
          </ac:spMkLst>
        </pc:spChg>
        <pc:spChg chg="add mod">
          <ac:chgData name="Krystian Birr" userId="a4510468-4e09-4e8d-8563-ae6c34d7bc71" providerId="ADAL" clId="{02E14F23-84CE-444F-A33D-4273D35A1805}" dt="2022-12-27T18:10:27.603" v="997" actId="1076"/>
          <ac:spMkLst>
            <pc:docMk/>
            <pc:sldMk cId="234019658" sldId="363"/>
            <ac:spMk id="16" creationId="{5124E6A2-342D-2284-13A2-A83C59E7C17F}"/>
          </ac:spMkLst>
        </pc:spChg>
        <pc:graphicFrameChg chg="del">
          <ac:chgData name="Krystian Birr" userId="a4510468-4e09-4e8d-8563-ae6c34d7bc71" providerId="ADAL" clId="{02E14F23-84CE-444F-A33D-4273D35A1805}" dt="2022-12-27T18:01:17.177" v="891" actId="478"/>
          <ac:graphicFrameMkLst>
            <pc:docMk/>
            <pc:sldMk cId="234019658" sldId="363"/>
            <ac:graphicFrameMk id="6" creationId="{A2590BDD-93F2-5E3D-1326-43C15B0652AD}"/>
          </ac:graphicFrameMkLst>
        </pc:graphicFrameChg>
        <pc:picChg chg="add del mod">
          <ac:chgData name="Krystian Birr" userId="a4510468-4e09-4e8d-8563-ae6c34d7bc71" providerId="ADAL" clId="{02E14F23-84CE-444F-A33D-4273D35A1805}" dt="2022-12-27T18:05:34.607" v="920" actId="478"/>
          <ac:picMkLst>
            <pc:docMk/>
            <pc:sldMk cId="234019658" sldId="363"/>
            <ac:picMk id="7" creationId="{4B3434BF-0CC5-28CB-3A9B-4543BFEC281F}"/>
          </ac:picMkLst>
        </pc:picChg>
        <pc:picChg chg="add del mod">
          <ac:chgData name="Krystian Birr" userId="a4510468-4e09-4e8d-8563-ae6c34d7bc71" providerId="ADAL" clId="{02E14F23-84CE-444F-A33D-4273D35A1805}" dt="2022-12-27T18:02:39.197" v="901" actId="478"/>
          <ac:picMkLst>
            <pc:docMk/>
            <pc:sldMk cId="234019658" sldId="363"/>
            <ac:picMk id="9" creationId="{BBDABEB7-D799-17C5-5A1D-480B09F6498B}"/>
          </ac:picMkLst>
        </pc:picChg>
        <pc:picChg chg="add del mod modCrop">
          <ac:chgData name="Krystian Birr" userId="a4510468-4e09-4e8d-8563-ae6c34d7bc71" providerId="ADAL" clId="{02E14F23-84CE-444F-A33D-4273D35A1805}" dt="2022-12-27T18:05:33.473" v="919" actId="478"/>
          <ac:picMkLst>
            <pc:docMk/>
            <pc:sldMk cId="234019658" sldId="363"/>
            <ac:picMk id="11" creationId="{A33D1A18-FD9E-A493-1652-F4CDA9CB94D9}"/>
          </ac:picMkLst>
        </pc:picChg>
        <pc:picChg chg="add del mod modCrop">
          <ac:chgData name="Krystian Birr" userId="a4510468-4e09-4e8d-8563-ae6c34d7bc71" providerId="ADAL" clId="{02E14F23-84CE-444F-A33D-4273D35A1805}" dt="2022-12-27T18:06:38.900" v="930" actId="478"/>
          <ac:picMkLst>
            <pc:docMk/>
            <pc:sldMk cId="234019658" sldId="363"/>
            <ac:picMk id="13" creationId="{7DBC94C4-9776-2772-4759-8731F362E4FE}"/>
          </ac:picMkLst>
        </pc:picChg>
        <pc:picChg chg="add mod">
          <ac:chgData name="Krystian Birr" userId="a4510468-4e09-4e8d-8563-ae6c34d7bc71" providerId="ADAL" clId="{02E14F23-84CE-444F-A33D-4273D35A1805}" dt="2022-12-27T18:07:05.256" v="937" actId="1076"/>
          <ac:picMkLst>
            <pc:docMk/>
            <pc:sldMk cId="234019658" sldId="363"/>
            <ac:picMk id="14" creationId="{7EEC1CE9-C4C8-9424-7734-AA58C4CC2030}"/>
          </ac:picMkLst>
        </pc:picChg>
        <pc:picChg chg="add mod">
          <ac:chgData name="Krystian Birr" userId="a4510468-4e09-4e8d-8563-ae6c34d7bc71" providerId="ADAL" clId="{02E14F23-84CE-444F-A33D-4273D35A1805}" dt="2022-12-27T18:07:26.415" v="941" actId="14100"/>
          <ac:picMkLst>
            <pc:docMk/>
            <pc:sldMk cId="234019658" sldId="363"/>
            <ac:picMk id="15" creationId="{2F6D20DF-7561-2A4C-DFA6-5FB04B21E37C}"/>
          </ac:picMkLst>
        </pc:picChg>
      </pc:sldChg>
      <pc:sldChg chg="addSp modSp add mod ord">
        <pc:chgData name="Krystian Birr" userId="a4510468-4e09-4e8d-8563-ae6c34d7bc71" providerId="ADAL" clId="{02E14F23-84CE-444F-A33D-4273D35A1805}" dt="2022-12-27T18:09:27.756" v="977" actId="1076"/>
        <pc:sldMkLst>
          <pc:docMk/>
          <pc:sldMk cId="3863830917" sldId="364"/>
        </pc:sldMkLst>
        <pc:spChg chg="add mod">
          <ac:chgData name="Krystian Birr" userId="a4510468-4e09-4e8d-8563-ae6c34d7bc71" providerId="ADAL" clId="{02E14F23-84CE-444F-A33D-4273D35A1805}" dt="2022-12-27T18:09:27.756" v="977" actId="1076"/>
          <ac:spMkLst>
            <pc:docMk/>
            <pc:sldMk cId="3863830917" sldId="364"/>
            <ac:spMk id="4" creationId="{FAFB0232-A0B8-9981-62D3-8A3713FD19CD}"/>
          </ac:spMkLst>
        </pc:spChg>
        <pc:picChg chg="mod">
          <ac:chgData name="Krystian Birr" userId="a4510468-4e09-4e8d-8563-ae6c34d7bc71" providerId="ADAL" clId="{02E14F23-84CE-444F-A33D-4273D35A1805}" dt="2022-12-27T18:04:19.608" v="916" actId="14826"/>
          <ac:picMkLst>
            <pc:docMk/>
            <pc:sldMk cId="3863830917" sldId="364"/>
            <ac:picMk id="7" creationId="{4B3434BF-0CC5-28CB-3A9B-4543BFEC281F}"/>
          </ac:picMkLst>
        </pc:picChg>
      </pc:sldChg>
      <pc:sldChg chg="addSp modSp add mod">
        <pc:chgData name="Krystian Birr" userId="a4510468-4e09-4e8d-8563-ae6c34d7bc71" providerId="ADAL" clId="{02E14F23-84CE-444F-A33D-4273D35A1805}" dt="2022-12-27T18:20:57.447" v="1179"/>
        <pc:sldMkLst>
          <pc:docMk/>
          <pc:sldMk cId="2625531451" sldId="365"/>
        </pc:sldMkLst>
        <pc:spChg chg="add mod">
          <ac:chgData name="Krystian Birr" userId="a4510468-4e09-4e8d-8563-ae6c34d7bc71" providerId="ADAL" clId="{02E14F23-84CE-444F-A33D-4273D35A1805}" dt="2022-12-27T18:20:57.447" v="1179"/>
          <ac:spMkLst>
            <pc:docMk/>
            <pc:sldMk cId="2625531451" sldId="365"/>
            <ac:spMk id="4" creationId="{669725FE-B7BE-4C53-447D-1F85C242319D}"/>
          </ac:spMkLst>
        </pc:spChg>
        <pc:picChg chg="mod">
          <ac:chgData name="Krystian Birr" userId="a4510468-4e09-4e8d-8563-ae6c34d7bc71" providerId="ADAL" clId="{02E14F23-84CE-444F-A33D-4273D35A1805}" dt="2022-12-27T18:11:00.505" v="1002" actId="14826"/>
          <ac:picMkLst>
            <pc:docMk/>
            <pc:sldMk cId="2625531451" sldId="365"/>
            <ac:picMk id="14" creationId="{7EEC1CE9-C4C8-9424-7734-AA58C4CC2030}"/>
          </ac:picMkLst>
        </pc:picChg>
        <pc:picChg chg="mod">
          <ac:chgData name="Krystian Birr" userId="a4510468-4e09-4e8d-8563-ae6c34d7bc71" providerId="ADAL" clId="{02E14F23-84CE-444F-A33D-4273D35A1805}" dt="2022-12-27T18:11:08.026" v="1003" actId="14826"/>
          <ac:picMkLst>
            <pc:docMk/>
            <pc:sldMk cId="2625531451" sldId="365"/>
            <ac:picMk id="15" creationId="{2F6D20DF-7561-2A4C-DFA6-5FB04B21E37C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8:09:33.651" v="979" actId="20577"/>
        <pc:sldMkLst>
          <pc:docMk/>
          <pc:sldMk cId="29024428" sldId="366"/>
        </pc:sldMkLst>
        <pc:spChg chg="add mod">
          <ac:chgData name="Krystian Birr" userId="a4510468-4e09-4e8d-8563-ae6c34d7bc71" providerId="ADAL" clId="{02E14F23-84CE-444F-A33D-4273D35A1805}" dt="2022-12-27T18:09:33.651" v="979" actId="20577"/>
          <ac:spMkLst>
            <pc:docMk/>
            <pc:sldMk cId="29024428" sldId="366"/>
            <ac:spMk id="8" creationId="{E5661B0C-DA70-1309-A426-F2D23A46B075}"/>
          </ac:spMkLst>
        </pc:spChg>
        <pc:picChg chg="add mod modCrop">
          <ac:chgData name="Krystian Birr" userId="a4510468-4e09-4e8d-8563-ae6c34d7bc71" providerId="ADAL" clId="{02E14F23-84CE-444F-A33D-4273D35A1805}" dt="2022-12-27T18:08:30.283" v="953" actId="1076"/>
          <ac:picMkLst>
            <pc:docMk/>
            <pc:sldMk cId="29024428" sldId="366"/>
            <ac:picMk id="6" creationId="{8E0A0CCD-F7FA-853C-A5DD-B9871F850C76}"/>
          </ac:picMkLst>
        </pc:picChg>
        <pc:picChg chg="del">
          <ac:chgData name="Krystian Birr" userId="a4510468-4e09-4e8d-8563-ae6c34d7bc71" providerId="ADAL" clId="{02E14F23-84CE-444F-A33D-4273D35A1805}" dt="2022-12-27T18:07:59.285" v="944" actId="478"/>
          <ac:picMkLst>
            <pc:docMk/>
            <pc:sldMk cId="29024428" sldId="366"/>
            <ac:picMk id="7" creationId="{4B3434BF-0CC5-28CB-3A9B-4543BFEC281F}"/>
          </ac:picMkLst>
        </pc:picChg>
        <pc:picChg chg="mod">
          <ac:chgData name="Krystian Birr" userId="a4510468-4e09-4e8d-8563-ae6c34d7bc71" providerId="ADAL" clId="{02E14F23-84CE-444F-A33D-4273D35A1805}" dt="2022-12-27T18:08:36.688" v="954" actId="1076"/>
          <ac:picMkLst>
            <pc:docMk/>
            <pc:sldMk cId="29024428" sldId="366"/>
            <ac:picMk id="11" creationId="{A33D1A18-FD9E-A493-1652-F4CDA9CB94D9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8:12:35.405" v="1085" actId="1035"/>
        <pc:sldMkLst>
          <pc:docMk/>
          <pc:sldMk cId="728616300" sldId="367"/>
        </pc:sldMkLst>
        <pc:picChg chg="add mod modCrop">
          <ac:chgData name="Krystian Birr" userId="a4510468-4e09-4e8d-8563-ae6c34d7bc71" providerId="ADAL" clId="{02E14F23-84CE-444F-A33D-4273D35A1805}" dt="2022-12-27T18:12:35.405" v="1085" actId="1035"/>
          <ac:picMkLst>
            <pc:docMk/>
            <pc:sldMk cId="728616300" sldId="367"/>
            <ac:picMk id="6" creationId="{C234FE9D-3A97-113D-AB69-6E03434D3B48}"/>
          </ac:picMkLst>
        </pc:picChg>
        <pc:picChg chg="del">
          <ac:chgData name="Krystian Birr" userId="a4510468-4e09-4e8d-8563-ae6c34d7bc71" providerId="ADAL" clId="{02E14F23-84CE-444F-A33D-4273D35A1805}" dt="2022-12-27T18:11:38.385" v="1005" actId="478"/>
          <ac:picMkLst>
            <pc:docMk/>
            <pc:sldMk cId="728616300" sldId="367"/>
            <ac:picMk id="14" creationId="{7EEC1CE9-C4C8-9424-7734-AA58C4CC2030}"/>
          </ac:picMkLst>
        </pc:picChg>
        <pc:picChg chg="mod">
          <ac:chgData name="Krystian Birr" userId="a4510468-4e09-4e8d-8563-ae6c34d7bc71" providerId="ADAL" clId="{02E14F23-84CE-444F-A33D-4273D35A1805}" dt="2022-12-27T18:12:31.027" v="1083" actId="1036"/>
          <ac:picMkLst>
            <pc:docMk/>
            <pc:sldMk cId="728616300" sldId="367"/>
            <ac:picMk id="15" creationId="{2F6D20DF-7561-2A4C-DFA6-5FB04B21E37C}"/>
          </ac:picMkLst>
        </pc:picChg>
      </pc:sldChg>
      <pc:sldChg chg="modSp add mod ord">
        <pc:chgData name="Krystian Birr" userId="a4510468-4e09-4e8d-8563-ae6c34d7bc71" providerId="ADAL" clId="{02E14F23-84CE-444F-A33D-4273D35A1805}" dt="2022-12-27T18:20:53.239" v="1178"/>
        <pc:sldMkLst>
          <pc:docMk/>
          <pc:sldMk cId="36029236" sldId="368"/>
        </pc:sldMkLst>
        <pc:spChg chg="mod">
          <ac:chgData name="Krystian Birr" userId="a4510468-4e09-4e8d-8563-ae6c34d7bc71" providerId="ADAL" clId="{02E14F23-84CE-444F-A33D-4273D35A1805}" dt="2022-12-27T18:20:53.239" v="1178"/>
          <ac:spMkLst>
            <pc:docMk/>
            <pc:sldMk cId="36029236" sldId="368"/>
            <ac:spMk id="16" creationId="{5124E6A2-342D-2284-13A2-A83C59E7C17F}"/>
          </ac:spMkLst>
        </pc:spChg>
        <pc:picChg chg="mod">
          <ac:chgData name="Krystian Birr" userId="a4510468-4e09-4e8d-8563-ae6c34d7bc71" providerId="ADAL" clId="{02E14F23-84CE-444F-A33D-4273D35A1805}" dt="2022-12-27T18:13:04.883" v="1089" actId="14826"/>
          <ac:picMkLst>
            <pc:docMk/>
            <pc:sldMk cId="36029236" sldId="368"/>
            <ac:picMk id="6" creationId="{C234FE9D-3A97-113D-AB69-6E03434D3B48}"/>
          </ac:picMkLst>
        </pc:picChg>
        <pc:picChg chg="mod">
          <ac:chgData name="Krystian Birr" userId="a4510468-4e09-4e8d-8563-ae6c34d7bc71" providerId="ADAL" clId="{02E14F23-84CE-444F-A33D-4273D35A1805}" dt="2022-12-27T18:13:26.163" v="1090" actId="14826"/>
          <ac:picMkLst>
            <pc:docMk/>
            <pc:sldMk cId="36029236" sldId="368"/>
            <ac:picMk id="15" creationId="{2F6D20DF-7561-2A4C-DFA6-5FB04B21E37C}"/>
          </ac:picMkLst>
        </pc:picChg>
      </pc:sldChg>
      <pc:sldChg chg="modSp add mod">
        <pc:chgData name="Krystian Birr" userId="a4510468-4e09-4e8d-8563-ae6c34d7bc71" providerId="ADAL" clId="{02E14F23-84CE-444F-A33D-4273D35A1805}" dt="2022-12-27T18:20:50.201" v="1177"/>
        <pc:sldMkLst>
          <pc:docMk/>
          <pc:sldMk cId="3575436512" sldId="369"/>
        </pc:sldMkLst>
        <pc:spChg chg="mod">
          <ac:chgData name="Krystian Birr" userId="a4510468-4e09-4e8d-8563-ae6c34d7bc71" providerId="ADAL" clId="{02E14F23-84CE-444F-A33D-4273D35A1805}" dt="2022-12-27T18:20:50.201" v="1177"/>
          <ac:spMkLst>
            <pc:docMk/>
            <pc:sldMk cId="3575436512" sldId="369"/>
            <ac:spMk id="16" creationId="{5124E6A2-342D-2284-13A2-A83C59E7C17F}"/>
          </ac:spMkLst>
        </pc:spChg>
        <pc:picChg chg="mod">
          <ac:chgData name="Krystian Birr" userId="a4510468-4e09-4e8d-8563-ae6c34d7bc71" providerId="ADAL" clId="{02E14F23-84CE-444F-A33D-4273D35A1805}" dt="2022-12-27T18:15:01.928" v="1102" actId="14826"/>
          <ac:picMkLst>
            <pc:docMk/>
            <pc:sldMk cId="3575436512" sldId="369"/>
            <ac:picMk id="6" creationId="{C234FE9D-3A97-113D-AB69-6E03434D3B48}"/>
          </ac:picMkLst>
        </pc:picChg>
        <pc:picChg chg="mod">
          <ac:chgData name="Krystian Birr" userId="a4510468-4e09-4e8d-8563-ae6c34d7bc71" providerId="ADAL" clId="{02E14F23-84CE-444F-A33D-4273D35A1805}" dt="2022-12-27T18:15:09.296" v="1103" actId="14826"/>
          <ac:picMkLst>
            <pc:docMk/>
            <pc:sldMk cId="3575436512" sldId="369"/>
            <ac:picMk id="15" creationId="{2F6D20DF-7561-2A4C-DFA6-5FB04B21E37C}"/>
          </ac:picMkLst>
        </pc:picChg>
      </pc:sldChg>
      <pc:sldChg chg="modSp add mod ord">
        <pc:chgData name="Krystian Birr" userId="a4510468-4e09-4e8d-8563-ae6c34d7bc71" providerId="ADAL" clId="{02E14F23-84CE-444F-A33D-4273D35A1805}" dt="2022-12-27T18:16:05.884" v="1108" actId="20577"/>
        <pc:sldMkLst>
          <pc:docMk/>
          <pc:sldMk cId="1698622115" sldId="370"/>
        </pc:sldMkLst>
        <pc:spChg chg="mod">
          <ac:chgData name="Krystian Birr" userId="a4510468-4e09-4e8d-8563-ae6c34d7bc71" providerId="ADAL" clId="{02E14F23-84CE-444F-A33D-4273D35A1805}" dt="2022-12-27T18:16:05.884" v="1108" actId="20577"/>
          <ac:spMkLst>
            <pc:docMk/>
            <pc:sldMk cId="1698622115" sldId="370"/>
            <ac:spMk id="4" creationId="{669725FE-B7BE-4C53-447D-1F85C242319D}"/>
          </ac:spMkLst>
        </pc:spChg>
        <pc:picChg chg="mod">
          <ac:chgData name="Krystian Birr" userId="a4510468-4e09-4e8d-8563-ae6c34d7bc71" providerId="ADAL" clId="{02E14F23-84CE-444F-A33D-4273D35A1805}" dt="2022-12-27T18:15:23.402" v="1104" actId="14826"/>
          <ac:picMkLst>
            <pc:docMk/>
            <pc:sldMk cId="1698622115" sldId="370"/>
            <ac:picMk id="14" creationId="{7EEC1CE9-C4C8-9424-7734-AA58C4CC2030}"/>
          </ac:picMkLst>
        </pc:picChg>
        <pc:picChg chg="mod">
          <ac:chgData name="Krystian Birr" userId="a4510468-4e09-4e8d-8563-ae6c34d7bc71" providerId="ADAL" clId="{02E14F23-84CE-444F-A33D-4273D35A1805}" dt="2022-12-27T18:15:29.308" v="1105" actId="14826"/>
          <ac:picMkLst>
            <pc:docMk/>
            <pc:sldMk cId="1698622115" sldId="370"/>
            <ac:picMk id="15" creationId="{2F6D20DF-7561-2A4C-DFA6-5FB04B21E37C}"/>
          </ac:picMkLst>
        </pc:picChg>
      </pc:sldChg>
      <pc:sldChg chg="modSp add mod ord">
        <pc:chgData name="Krystian Birr" userId="a4510468-4e09-4e8d-8563-ae6c34d7bc71" providerId="ADAL" clId="{02E14F23-84CE-444F-A33D-4273D35A1805}" dt="2022-12-27T18:17:27.265" v="1124" actId="20577"/>
        <pc:sldMkLst>
          <pc:docMk/>
          <pc:sldMk cId="1430335764" sldId="371"/>
        </pc:sldMkLst>
        <pc:spChg chg="mod">
          <ac:chgData name="Krystian Birr" userId="a4510468-4e09-4e8d-8563-ae6c34d7bc71" providerId="ADAL" clId="{02E14F23-84CE-444F-A33D-4273D35A1805}" dt="2022-12-27T18:17:27.265" v="1124" actId="20577"/>
          <ac:spMkLst>
            <pc:docMk/>
            <pc:sldMk cId="1430335764" sldId="371"/>
            <ac:spMk id="4" creationId="{669725FE-B7BE-4C53-447D-1F85C242319D}"/>
          </ac:spMkLst>
        </pc:spChg>
        <pc:picChg chg="mod">
          <ac:chgData name="Krystian Birr" userId="a4510468-4e09-4e8d-8563-ae6c34d7bc71" providerId="ADAL" clId="{02E14F23-84CE-444F-A33D-4273D35A1805}" dt="2022-12-27T18:16:52.573" v="1112" actId="14826"/>
          <ac:picMkLst>
            <pc:docMk/>
            <pc:sldMk cId="1430335764" sldId="371"/>
            <ac:picMk id="14" creationId="{7EEC1CE9-C4C8-9424-7734-AA58C4CC2030}"/>
          </ac:picMkLst>
        </pc:picChg>
        <pc:picChg chg="mod">
          <ac:chgData name="Krystian Birr" userId="a4510468-4e09-4e8d-8563-ae6c34d7bc71" providerId="ADAL" clId="{02E14F23-84CE-444F-A33D-4273D35A1805}" dt="2022-12-27T18:17:06.610" v="1113" actId="14826"/>
          <ac:picMkLst>
            <pc:docMk/>
            <pc:sldMk cId="1430335764" sldId="371"/>
            <ac:picMk id="15" creationId="{2F6D20DF-7561-2A4C-DFA6-5FB04B21E37C}"/>
          </ac:picMkLst>
        </pc:picChg>
      </pc:sldChg>
      <pc:sldChg chg="modSp add">
        <pc:chgData name="Krystian Birr" userId="a4510468-4e09-4e8d-8563-ae6c34d7bc71" providerId="ADAL" clId="{02E14F23-84CE-444F-A33D-4273D35A1805}" dt="2022-12-27T18:17:46.639" v="1126" actId="14826"/>
        <pc:sldMkLst>
          <pc:docMk/>
          <pc:sldMk cId="2797254610" sldId="372"/>
        </pc:sldMkLst>
        <pc:picChg chg="mod">
          <ac:chgData name="Krystian Birr" userId="a4510468-4e09-4e8d-8563-ae6c34d7bc71" providerId="ADAL" clId="{02E14F23-84CE-444F-A33D-4273D35A1805}" dt="2022-12-27T18:17:46.639" v="1126" actId="14826"/>
          <ac:picMkLst>
            <pc:docMk/>
            <pc:sldMk cId="2797254610" sldId="372"/>
            <ac:picMk id="15" creationId="{2F6D20DF-7561-2A4C-DFA6-5FB04B21E37C}"/>
          </ac:picMkLst>
        </pc:picChg>
      </pc:sldChg>
      <pc:sldChg chg="modSp add mod ord">
        <pc:chgData name="Krystian Birr" userId="a4510468-4e09-4e8d-8563-ae6c34d7bc71" providerId="ADAL" clId="{02E14F23-84CE-444F-A33D-4273D35A1805}" dt="2022-12-27T18:20:31.523" v="1176" actId="14100"/>
        <pc:sldMkLst>
          <pc:docMk/>
          <pc:sldMk cId="209660021" sldId="373"/>
        </pc:sldMkLst>
        <pc:spChg chg="mod">
          <ac:chgData name="Krystian Birr" userId="a4510468-4e09-4e8d-8563-ae6c34d7bc71" providerId="ADAL" clId="{02E14F23-84CE-444F-A33D-4273D35A1805}" dt="2022-12-27T18:18:12.812" v="1148" actId="20577"/>
          <ac:spMkLst>
            <pc:docMk/>
            <pc:sldMk cId="209660021" sldId="373"/>
            <ac:spMk id="4" creationId="{669725FE-B7BE-4C53-447D-1F85C242319D}"/>
          </ac:spMkLst>
        </pc:spChg>
        <pc:picChg chg="mod">
          <ac:chgData name="Krystian Birr" userId="a4510468-4e09-4e8d-8563-ae6c34d7bc71" providerId="ADAL" clId="{02E14F23-84CE-444F-A33D-4273D35A1805}" dt="2022-12-27T18:20:31.523" v="1176" actId="14100"/>
          <ac:picMkLst>
            <pc:docMk/>
            <pc:sldMk cId="209660021" sldId="373"/>
            <ac:picMk id="14" creationId="{7EEC1CE9-C4C8-9424-7734-AA58C4CC2030}"/>
          </ac:picMkLst>
        </pc:picChg>
        <pc:picChg chg="mod modCrop">
          <ac:chgData name="Krystian Birr" userId="a4510468-4e09-4e8d-8563-ae6c34d7bc71" providerId="ADAL" clId="{02E14F23-84CE-444F-A33D-4273D35A1805}" dt="2022-12-27T18:20:25.233" v="1173" actId="1076"/>
          <ac:picMkLst>
            <pc:docMk/>
            <pc:sldMk cId="209660021" sldId="373"/>
            <ac:picMk id="15" creationId="{2F6D20DF-7561-2A4C-DFA6-5FB04B21E37C}"/>
          </ac:picMkLst>
        </pc:picChg>
      </pc:sldChg>
      <pc:sldChg chg="modSp add mod">
        <pc:chgData name="Krystian Birr" userId="a4510468-4e09-4e8d-8563-ae6c34d7bc71" providerId="ADAL" clId="{02E14F23-84CE-444F-A33D-4273D35A1805}" dt="2022-12-27T18:19:54.974" v="1169" actId="20577"/>
        <pc:sldMkLst>
          <pc:docMk/>
          <pc:sldMk cId="326523288" sldId="374"/>
        </pc:sldMkLst>
        <pc:spChg chg="mod">
          <ac:chgData name="Krystian Birr" userId="a4510468-4e09-4e8d-8563-ae6c34d7bc71" providerId="ADAL" clId="{02E14F23-84CE-444F-A33D-4273D35A1805}" dt="2022-12-27T18:19:54.974" v="1169" actId="20577"/>
          <ac:spMkLst>
            <pc:docMk/>
            <pc:sldMk cId="326523288" sldId="374"/>
            <ac:spMk id="4" creationId="{669725FE-B7BE-4C53-447D-1F85C242319D}"/>
          </ac:spMkLst>
        </pc:spChg>
        <pc:picChg chg="mod">
          <ac:chgData name="Krystian Birr" userId="a4510468-4e09-4e8d-8563-ae6c34d7bc71" providerId="ADAL" clId="{02E14F23-84CE-444F-A33D-4273D35A1805}" dt="2022-12-27T18:19:22.929" v="1159" actId="14100"/>
          <ac:picMkLst>
            <pc:docMk/>
            <pc:sldMk cId="326523288" sldId="374"/>
            <ac:picMk id="14" creationId="{7EEC1CE9-C4C8-9424-7734-AA58C4CC2030}"/>
          </ac:picMkLst>
        </pc:picChg>
        <pc:picChg chg="mod modCrop">
          <ac:chgData name="Krystian Birr" userId="a4510468-4e09-4e8d-8563-ae6c34d7bc71" providerId="ADAL" clId="{02E14F23-84CE-444F-A33D-4273D35A1805}" dt="2022-12-27T18:19:16.383" v="1157" actId="1076"/>
          <ac:picMkLst>
            <pc:docMk/>
            <pc:sldMk cId="326523288" sldId="374"/>
            <ac:picMk id="15" creationId="{2F6D20DF-7561-2A4C-DFA6-5FB04B21E37C}"/>
          </ac:picMkLst>
        </pc:picChg>
      </pc:sldChg>
      <pc:sldChg chg="modSp add mod">
        <pc:chgData name="Krystian Birr" userId="a4510468-4e09-4e8d-8563-ae6c34d7bc71" providerId="ADAL" clId="{02E14F23-84CE-444F-A33D-4273D35A1805}" dt="2022-12-27T18:21:42.735" v="1184" actId="14826"/>
        <pc:sldMkLst>
          <pc:docMk/>
          <pc:sldMk cId="2000942733" sldId="375"/>
        </pc:sldMkLst>
        <pc:spChg chg="mod">
          <ac:chgData name="Krystian Birr" userId="a4510468-4e09-4e8d-8563-ae6c34d7bc71" providerId="ADAL" clId="{02E14F23-84CE-444F-A33D-4273D35A1805}" dt="2022-12-27T18:21:12.431" v="1181" actId="20577"/>
          <ac:spMkLst>
            <pc:docMk/>
            <pc:sldMk cId="2000942733" sldId="375"/>
            <ac:spMk id="4" creationId="{669725FE-B7BE-4C53-447D-1F85C242319D}"/>
          </ac:spMkLst>
        </pc:spChg>
        <pc:picChg chg="mod">
          <ac:chgData name="Krystian Birr" userId="a4510468-4e09-4e8d-8563-ae6c34d7bc71" providerId="ADAL" clId="{02E14F23-84CE-444F-A33D-4273D35A1805}" dt="2022-12-27T18:21:32.092" v="1183" actId="14826"/>
          <ac:picMkLst>
            <pc:docMk/>
            <pc:sldMk cId="2000942733" sldId="375"/>
            <ac:picMk id="14" creationId="{7EEC1CE9-C4C8-9424-7734-AA58C4CC2030}"/>
          </ac:picMkLst>
        </pc:picChg>
        <pc:picChg chg="mod">
          <ac:chgData name="Krystian Birr" userId="a4510468-4e09-4e8d-8563-ae6c34d7bc71" providerId="ADAL" clId="{02E14F23-84CE-444F-A33D-4273D35A1805}" dt="2022-12-27T18:21:42.735" v="1184" actId="14826"/>
          <ac:picMkLst>
            <pc:docMk/>
            <pc:sldMk cId="2000942733" sldId="375"/>
            <ac:picMk id="15" creationId="{2F6D20DF-7561-2A4C-DFA6-5FB04B21E37C}"/>
          </ac:picMkLst>
        </pc:picChg>
      </pc:sldChg>
      <pc:sldChg chg="modSp add mod">
        <pc:chgData name="Krystian Birr" userId="a4510468-4e09-4e8d-8563-ae6c34d7bc71" providerId="ADAL" clId="{02E14F23-84CE-444F-A33D-4273D35A1805}" dt="2022-12-27T18:22:13.354" v="1198" actId="20577"/>
        <pc:sldMkLst>
          <pc:docMk/>
          <pc:sldMk cId="2106006967" sldId="376"/>
        </pc:sldMkLst>
        <pc:spChg chg="mod">
          <ac:chgData name="Krystian Birr" userId="a4510468-4e09-4e8d-8563-ae6c34d7bc71" providerId="ADAL" clId="{02E14F23-84CE-444F-A33D-4273D35A1805}" dt="2022-12-27T18:22:13.354" v="1198" actId="20577"/>
          <ac:spMkLst>
            <pc:docMk/>
            <pc:sldMk cId="2106006967" sldId="376"/>
            <ac:spMk id="4" creationId="{669725FE-B7BE-4C53-447D-1F85C242319D}"/>
          </ac:spMkLst>
        </pc:spChg>
        <pc:picChg chg="mod">
          <ac:chgData name="Krystian Birr" userId="a4510468-4e09-4e8d-8563-ae6c34d7bc71" providerId="ADAL" clId="{02E14F23-84CE-444F-A33D-4273D35A1805}" dt="2022-12-27T18:21:53.385" v="1186" actId="14826"/>
          <ac:picMkLst>
            <pc:docMk/>
            <pc:sldMk cId="2106006967" sldId="376"/>
            <ac:picMk id="14" creationId="{7EEC1CE9-C4C8-9424-7734-AA58C4CC2030}"/>
          </ac:picMkLst>
        </pc:picChg>
        <pc:picChg chg="mod">
          <ac:chgData name="Krystian Birr" userId="a4510468-4e09-4e8d-8563-ae6c34d7bc71" providerId="ADAL" clId="{02E14F23-84CE-444F-A33D-4273D35A1805}" dt="2022-12-27T18:22:02.903" v="1188" actId="1036"/>
          <ac:picMkLst>
            <pc:docMk/>
            <pc:sldMk cId="2106006967" sldId="376"/>
            <ac:picMk id="15" creationId="{2F6D20DF-7561-2A4C-DFA6-5FB04B21E37C}"/>
          </ac:picMkLst>
        </pc:picChg>
      </pc:sldChg>
      <pc:sldChg chg="addSp delSp modSp add mod ord">
        <pc:chgData name="Krystian Birr" userId="a4510468-4e09-4e8d-8563-ae6c34d7bc71" providerId="ADAL" clId="{02E14F23-84CE-444F-A33D-4273D35A1805}" dt="2022-12-27T18:24:30.889" v="1254" actId="1076"/>
        <pc:sldMkLst>
          <pc:docMk/>
          <pc:sldMk cId="2208296951" sldId="377"/>
        </pc:sldMkLst>
        <pc:spChg chg="del">
          <ac:chgData name="Krystian Birr" userId="a4510468-4e09-4e8d-8563-ae6c34d7bc71" providerId="ADAL" clId="{02E14F23-84CE-444F-A33D-4273D35A1805}" dt="2022-12-27T18:23:41.308" v="1200" actId="478"/>
          <ac:spMkLst>
            <pc:docMk/>
            <pc:sldMk cId="2208296951" sldId="377"/>
            <ac:spMk id="2" creationId="{00000000-0000-0000-0000-000000000000}"/>
          </ac:spMkLst>
        </pc:spChg>
        <pc:spChg chg="del">
          <ac:chgData name="Krystian Birr" userId="a4510468-4e09-4e8d-8563-ae6c34d7bc71" providerId="ADAL" clId="{02E14F23-84CE-444F-A33D-4273D35A1805}" dt="2022-12-27T18:23:46.371" v="1203" actId="478"/>
          <ac:spMkLst>
            <pc:docMk/>
            <pc:sldMk cId="2208296951" sldId="377"/>
            <ac:spMk id="4" creationId="{99A34713-C11B-D8D5-6540-DDE546708EC2}"/>
          </ac:spMkLst>
        </pc:spChg>
        <pc:spChg chg="del">
          <ac:chgData name="Krystian Birr" userId="a4510468-4e09-4e8d-8563-ae6c34d7bc71" providerId="ADAL" clId="{02E14F23-84CE-444F-A33D-4273D35A1805}" dt="2022-12-27T18:23:44.918" v="1202" actId="478"/>
          <ac:spMkLst>
            <pc:docMk/>
            <pc:sldMk cId="2208296951" sldId="377"/>
            <ac:spMk id="8" creationId="{D9DD6F35-4C43-43FB-A8E3-1A9B27E66D0D}"/>
          </ac:spMkLst>
        </pc:spChg>
        <pc:spChg chg="add del mod">
          <ac:chgData name="Krystian Birr" userId="a4510468-4e09-4e8d-8563-ae6c34d7bc71" providerId="ADAL" clId="{02E14F23-84CE-444F-A33D-4273D35A1805}" dt="2022-12-27T18:23:43.585" v="1201" actId="478"/>
          <ac:spMkLst>
            <pc:docMk/>
            <pc:sldMk cId="2208296951" sldId="377"/>
            <ac:spMk id="9" creationId="{2BE7D1A8-323A-98BC-FD53-46588C025ABF}"/>
          </ac:spMkLst>
        </pc:spChg>
        <pc:spChg chg="add mod">
          <ac:chgData name="Krystian Birr" userId="a4510468-4e09-4e8d-8563-ae6c34d7bc71" providerId="ADAL" clId="{02E14F23-84CE-444F-A33D-4273D35A1805}" dt="2022-12-27T18:24:30.889" v="1254" actId="1076"/>
          <ac:spMkLst>
            <pc:docMk/>
            <pc:sldMk cId="2208296951" sldId="377"/>
            <ac:spMk id="10" creationId="{C2D61BAF-0996-968B-FDB8-B262C4A56732}"/>
          </ac:spMkLst>
        </pc:spChg>
        <pc:graphicFrameChg chg="del">
          <ac:chgData name="Krystian Birr" userId="a4510468-4e09-4e8d-8563-ae6c34d7bc71" providerId="ADAL" clId="{02E14F23-84CE-444F-A33D-4273D35A1805}" dt="2022-12-27T18:23:47.154" v="1204" actId="478"/>
          <ac:graphicFrameMkLst>
            <pc:docMk/>
            <pc:sldMk cId="2208296951" sldId="377"/>
            <ac:graphicFrameMk id="6" creationId="{A2590BDD-93F2-5E3D-1326-43C15B0652AD}"/>
          </ac:graphicFrameMkLst>
        </pc:graphicFrameChg>
      </pc:sldChg>
      <pc:sldChg chg="modSp add mod">
        <pc:chgData name="Krystian Birr" userId="a4510468-4e09-4e8d-8563-ae6c34d7bc71" providerId="ADAL" clId="{02E14F23-84CE-444F-A33D-4273D35A1805}" dt="2022-12-27T19:56:08.318" v="3063" actId="1076"/>
        <pc:sldMkLst>
          <pc:docMk/>
          <pc:sldMk cId="2297626152" sldId="378"/>
        </pc:sldMkLst>
        <pc:spChg chg="mod">
          <ac:chgData name="Krystian Birr" userId="a4510468-4e09-4e8d-8563-ae6c34d7bc71" providerId="ADAL" clId="{02E14F23-84CE-444F-A33D-4273D35A1805}" dt="2022-12-27T19:56:08.318" v="3063" actId="1076"/>
          <ac:spMkLst>
            <pc:docMk/>
            <pc:sldMk cId="2297626152" sldId="378"/>
            <ac:spMk id="10" creationId="{C2D61BAF-0996-968B-FDB8-B262C4A56732}"/>
          </ac:spMkLst>
        </pc:spChg>
      </pc:sldChg>
      <pc:sldChg chg="modSp add mod ord">
        <pc:chgData name="Krystian Birr" userId="a4510468-4e09-4e8d-8563-ae6c34d7bc71" providerId="ADAL" clId="{02E14F23-84CE-444F-A33D-4273D35A1805}" dt="2022-12-27T18:25:24.799" v="1328" actId="20577"/>
        <pc:sldMkLst>
          <pc:docMk/>
          <pc:sldMk cId="3558578672" sldId="379"/>
        </pc:sldMkLst>
        <pc:spChg chg="mod">
          <ac:chgData name="Krystian Birr" userId="a4510468-4e09-4e8d-8563-ae6c34d7bc71" providerId="ADAL" clId="{02E14F23-84CE-444F-A33D-4273D35A1805}" dt="2022-12-27T18:25:24.799" v="1328" actId="20577"/>
          <ac:spMkLst>
            <pc:docMk/>
            <pc:sldMk cId="3558578672" sldId="379"/>
            <ac:spMk id="10" creationId="{C2D61BAF-0996-968B-FDB8-B262C4A56732}"/>
          </ac:spMkLst>
        </pc:spChg>
      </pc:sldChg>
      <pc:sldChg chg="addSp delSp modSp add mod ord">
        <pc:chgData name="Krystian Birr" userId="a4510468-4e09-4e8d-8563-ae6c34d7bc71" providerId="ADAL" clId="{02E14F23-84CE-444F-A33D-4273D35A1805}" dt="2022-12-27T19:49:46.320" v="2898" actId="14100"/>
        <pc:sldMkLst>
          <pc:docMk/>
          <pc:sldMk cId="565686518" sldId="380"/>
        </pc:sldMkLst>
        <pc:spChg chg="add mod">
          <ac:chgData name="Krystian Birr" userId="a4510468-4e09-4e8d-8563-ae6c34d7bc71" providerId="ADAL" clId="{02E14F23-84CE-444F-A33D-4273D35A1805}" dt="2022-12-27T19:49:46.320" v="2898" actId="14100"/>
          <ac:spMkLst>
            <pc:docMk/>
            <pc:sldMk cId="565686518" sldId="380"/>
            <ac:spMk id="6" creationId="{49BC4E19-A5FC-F462-39FD-232745177412}"/>
          </ac:spMkLst>
        </pc:spChg>
        <pc:graphicFrameChg chg="add del mod">
          <ac:chgData name="Krystian Birr" userId="a4510468-4e09-4e8d-8563-ae6c34d7bc71" providerId="ADAL" clId="{02E14F23-84CE-444F-A33D-4273D35A1805}" dt="2022-12-27T19:45:44.241" v="2842" actId="478"/>
          <ac:graphicFrameMkLst>
            <pc:docMk/>
            <pc:sldMk cId="565686518" sldId="380"/>
            <ac:graphicFrameMk id="4" creationId="{D8912F0C-0876-A00F-5848-264F2B84AD4C}"/>
          </ac:graphicFrameMkLst>
        </pc:graphicFrameChg>
        <pc:picChg chg="del">
          <ac:chgData name="Krystian Birr" userId="a4510468-4e09-4e8d-8563-ae6c34d7bc71" providerId="ADAL" clId="{02E14F23-84CE-444F-A33D-4273D35A1805}" dt="2022-12-27T18:25:48.520" v="1330" actId="478"/>
          <ac:picMkLst>
            <pc:docMk/>
            <pc:sldMk cId="565686518" sldId="380"/>
            <ac:picMk id="7" creationId="{AB0B2983-2FEF-D270-07BC-888430D69EF6}"/>
          </ac:picMkLst>
        </pc:picChg>
        <pc:picChg chg="del">
          <ac:chgData name="Krystian Birr" userId="a4510468-4e09-4e8d-8563-ae6c34d7bc71" providerId="ADAL" clId="{02E14F23-84CE-444F-A33D-4273D35A1805}" dt="2022-12-27T18:25:49.158" v="1331" actId="478"/>
          <ac:picMkLst>
            <pc:docMk/>
            <pc:sldMk cId="565686518" sldId="380"/>
            <ac:picMk id="8" creationId="{6D110937-9464-E80C-46DE-56A4A37AE564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9:24:08.207" v="1847" actId="20577"/>
        <pc:sldMkLst>
          <pc:docMk/>
          <pc:sldMk cId="2241418875" sldId="381"/>
        </pc:sldMkLst>
        <pc:spChg chg="mod">
          <ac:chgData name="Krystian Birr" userId="a4510468-4e09-4e8d-8563-ae6c34d7bc71" providerId="ADAL" clId="{02E14F23-84CE-444F-A33D-4273D35A1805}" dt="2022-12-27T19:24:08.207" v="1847" actId="20577"/>
          <ac:spMkLst>
            <pc:docMk/>
            <pc:sldMk cId="2241418875" sldId="381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7T19:19:46.409" v="1424" actId="113"/>
          <ac:spMkLst>
            <pc:docMk/>
            <pc:sldMk cId="2241418875" sldId="381"/>
            <ac:spMk id="4" creationId="{F820E0E1-29C2-A83B-12C8-74EE163AD8F0}"/>
          </ac:spMkLst>
        </pc:spChg>
        <pc:picChg chg="del">
          <ac:chgData name="Krystian Birr" userId="a4510468-4e09-4e8d-8563-ae6c34d7bc71" providerId="ADAL" clId="{02E14F23-84CE-444F-A33D-4273D35A1805}" dt="2022-12-27T19:16:36.285" v="1333" actId="478"/>
          <ac:picMkLst>
            <pc:docMk/>
            <pc:sldMk cId="2241418875" sldId="381"/>
            <ac:picMk id="8" creationId="{7C75F678-E7C4-E3EE-4432-4B65E6935A43}"/>
          </ac:picMkLst>
        </pc:picChg>
        <pc:picChg chg="del">
          <ac:chgData name="Krystian Birr" userId="a4510468-4e09-4e8d-8563-ae6c34d7bc71" providerId="ADAL" clId="{02E14F23-84CE-444F-A33D-4273D35A1805}" dt="2022-12-27T19:16:36.936" v="1334" actId="478"/>
          <ac:picMkLst>
            <pc:docMk/>
            <pc:sldMk cId="2241418875" sldId="381"/>
            <ac:picMk id="9" creationId="{4D96770B-6463-14D4-7E9E-CBBA3019476B}"/>
          </ac:picMkLst>
        </pc:picChg>
      </pc:sldChg>
      <pc:sldChg chg="addSp delSp modSp add mod">
        <pc:chgData name="Krystian Birr" userId="a4510468-4e09-4e8d-8563-ae6c34d7bc71" providerId="ADAL" clId="{02E14F23-84CE-444F-A33D-4273D35A1805}" dt="2022-12-27T19:25:12.527" v="1863" actId="948"/>
        <pc:sldMkLst>
          <pc:docMk/>
          <pc:sldMk cId="306586110" sldId="382"/>
        </pc:sldMkLst>
        <pc:spChg chg="mod">
          <ac:chgData name="Krystian Birr" userId="a4510468-4e09-4e8d-8563-ae6c34d7bc71" providerId="ADAL" clId="{02E14F23-84CE-444F-A33D-4273D35A1805}" dt="2022-12-27T19:23:58.715" v="1819" actId="20577"/>
          <ac:spMkLst>
            <pc:docMk/>
            <pc:sldMk cId="306586110" sldId="382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19:25:12.527" v="1863" actId="948"/>
          <ac:spMkLst>
            <pc:docMk/>
            <pc:sldMk cId="306586110" sldId="382"/>
            <ac:spMk id="4" creationId="{F820E0E1-29C2-A83B-12C8-74EE163AD8F0}"/>
          </ac:spMkLst>
        </pc:spChg>
        <pc:spChg chg="add del">
          <ac:chgData name="Krystian Birr" userId="a4510468-4e09-4e8d-8563-ae6c34d7bc71" providerId="ADAL" clId="{02E14F23-84CE-444F-A33D-4273D35A1805}" dt="2022-12-27T19:21:39.154" v="1446"/>
          <ac:spMkLst>
            <pc:docMk/>
            <pc:sldMk cId="306586110" sldId="382"/>
            <ac:spMk id="6" creationId="{32A46B18-9DEC-0758-80D5-94F623658E10}"/>
          </ac:spMkLst>
        </pc:spChg>
        <pc:spChg chg="add del">
          <ac:chgData name="Krystian Birr" userId="a4510468-4e09-4e8d-8563-ae6c34d7bc71" providerId="ADAL" clId="{02E14F23-84CE-444F-A33D-4273D35A1805}" dt="2022-12-27T19:21:57.807" v="1460"/>
          <ac:spMkLst>
            <pc:docMk/>
            <pc:sldMk cId="306586110" sldId="382"/>
            <ac:spMk id="7" creationId="{05EDC117-C673-692F-6E16-33E22E5A7E13}"/>
          </ac:spMkLst>
        </pc:spChg>
      </pc:sldChg>
      <pc:sldChg chg="addSp delSp modSp add mod ord">
        <pc:chgData name="Krystian Birr" userId="a4510468-4e09-4e8d-8563-ae6c34d7bc71" providerId="ADAL" clId="{02E14F23-84CE-444F-A33D-4273D35A1805}" dt="2022-12-27T19:27:37.351" v="1902" actId="693"/>
        <pc:sldMkLst>
          <pc:docMk/>
          <pc:sldMk cId="3147653567" sldId="383"/>
        </pc:sldMkLst>
        <pc:spChg chg="mod">
          <ac:chgData name="Krystian Birr" userId="a4510468-4e09-4e8d-8563-ae6c34d7bc71" providerId="ADAL" clId="{02E14F23-84CE-444F-A33D-4273D35A1805}" dt="2022-12-27T19:26:20.121" v="1891" actId="20577"/>
          <ac:spMkLst>
            <pc:docMk/>
            <pc:sldMk cId="3147653567" sldId="383"/>
            <ac:spMk id="2" creationId="{00000000-0000-0000-0000-000000000000}"/>
          </ac:spMkLst>
        </pc:spChg>
        <pc:spChg chg="del">
          <ac:chgData name="Krystian Birr" userId="a4510468-4e09-4e8d-8563-ae6c34d7bc71" providerId="ADAL" clId="{02E14F23-84CE-444F-A33D-4273D35A1805}" dt="2022-12-27T19:26:11.622" v="1867" actId="478"/>
          <ac:spMkLst>
            <pc:docMk/>
            <pc:sldMk cId="3147653567" sldId="383"/>
            <ac:spMk id="4" creationId="{F820E0E1-29C2-A83B-12C8-74EE163AD8F0}"/>
          </ac:spMkLst>
        </pc:spChg>
        <pc:spChg chg="add mod">
          <ac:chgData name="Krystian Birr" userId="a4510468-4e09-4e8d-8563-ae6c34d7bc71" providerId="ADAL" clId="{02E14F23-84CE-444F-A33D-4273D35A1805}" dt="2022-12-27T19:27:37.351" v="1902" actId="693"/>
          <ac:spMkLst>
            <pc:docMk/>
            <pc:sldMk cId="3147653567" sldId="383"/>
            <ac:spMk id="8" creationId="{B82BC91B-6F4B-6183-8F8E-36932E19DBAF}"/>
          </ac:spMkLst>
        </pc:spChg>
        <pc:graphicFrameChg chg="add mod">
          <ac:chgData name="Krystian Birr" userId="a4510468-4e09-4e8d-8563-ae6c34d7bc71" providerId="ADAL" clId="{02E14F23-84CE-444F-A33D-4273D35A1805}" dt="2022-12-27T19:26:41.067" v="1896" actId="1076"/>
          <ac:graphicFrameMkLst>
            <pc:docMk/>
            <pc:sldMk cId="3147653567" sldId="383"/>
            <ac:graphicFrameMk id="6" creationId="{99E87C33-4BEC-4E80-BD7A-EE4198153897}"/>
          </ac:graphicFrameMkLst>
        </pc:graphicFrameChg>
        <pc:picChg chg="add mod">
          <ac:chgData name="Krystian Birr" userId="a4510468-4e09-4e8d-8563-ae6c34d7bc71" providerId="ADAL" clId="{02E14F23-84CE-444F-A33D-4273D35A1805}" dt="2022-12-27T19:26:36.523" v="1895" actId="1076"/>
          <ac:picMkLst>
            <pc:docMk/>
            <pc:sldMk cId="3147653567" sldId="383"/>
            <ac:picMk id="7" creationId="{8702D1A1-1353-107B-D5C4-5290870B6497}"/>
          </ac:picMkLst>
        </pc:picChg>
      </pc:sldChg>
      <pc:sldChg chg="addSp modSp add mod ord">
        <pc:chgData name="Krystian Birr" userId="a4510468-4e09-4e8d-8563-ae6c34d7bc71" providerId="ADAL" clId="{02E14F23-84CE-444F-A33D-4273D35A1805}" dt="2022-12-27T22:16:38.229" v="3985"/>
        <pc:sldMkLst>
          <pc:docMk/>
          <pc:sldMk cId="2736295692" sldId="384"/>
        </pc:sldMkLst>
        <pc:spChg chg="mod">
          <ac:chgData name="Krystian Birr" userId="a4510468-4e09-4e8d-8563-ae6c34d7bc71" providerId="ADAL" clId="{02E14F23-84CE-444F-A33D-4273D35A1805}" dt="2022-12-27T19:28:17.016" v="1925" actId="20577"/>
          <ac:spMkLst>
            <pc:docMk/>
            <pc:sldMk cId="2736295692" sldId="384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19:51:10.901" v="2926" actId="20577"/>
          <ac:spMkLst>
            <pc:docMk/>
            <pc:sldMk cId="2736295692" sldId="384"/>
            <ac:spMk id="4" creationId="{F820E0E1-29C2-A83B-12C8-74EE163AD8F0}"/>
          </ac:spMkLst>
        </pc:spChg>
        <pc:spChg chg="add mod">
          <ac:chgData name="Krystian Birr" userId="a4510468-4e09-4e8d-8563-ae6c34d7bc71" providerId="ADAL" clId="{02E14F23-84CE-444F-A33D-4273D35A1805}" dt="2022-12-27T22:16:38.229" v="3985"/>
          <ac:spMkLst>
            <pc:docMk/>
            <pc:sldMk cId="2736295692" sldId="384"/>
            <ac:spMk id="6" creationId="{B2268DA0-5A64-B0FB-F1D8-E9937785BC9D}"/>
          </ac:spMkLst>
        </pc:spChg>
      </pc:sldChg>
      <pc:sldChg chg="addSp modSp add mod">
        <pc:chgData name="Krystian Birr" userId="a4510468-4e09-4e8d-8563-ae6c34d7bc71" providerId="ADAL" clId="{02E14F23-84CE-444F-A33D-4273D35A1805}" dt="2022-12-27T22:16:40.436" v="3986"/>
        <pc:sldMkLst>
          <pc:docMk/>
          <pc:sldMk cId="4246934089" sldId="385"/>
        </pc:sldMkLst>
        <pc:spChg chg="mod">
          <ac:chgData name="Krystian Birr" userId="a4510468-4e09-4e8d-8563-ae6c34d7bc71" providerId="ADAL" clId="{02E14F23-84CE-444F-A33D-4273D35A1805}" dt="2022-12-27T19:51:18.032" v="2927"/>
          <ac:spMkLst>
            <pc:docMk/>
            <pc:sldMk cId="4246934089" sldId="385"/>
            <ac:spMk id="4" creationId="{F820E0E1-29C2-A83B-12C8-74EE163AD8F0}"/>
          </ac:spMkLst>
        </pc:spChg>
        <pc:spChg chg="add mod">
          <ac:chgData name="Krystian Birr" userId="a4510468-4e09-4e8d-8563-ae6c34d7bc71" providerId="ADAL" clId="{02E14F23-84CE-444F-A33D-4273D35A1805}" dt="2022-12-27T22:16:40.436" v="3986"/>
          <ac:spMkLst>
            <pc:docMk/>
            <pc:sldMk cId="4246934089" sldId="385"/>
            <ac:spMk id="6" creationId="{EDA80C7B-DFAE-1E0E-D0D2-AD76EA2D3542}"/>
          </ac:spMkLst>
        </pc:spChg>
      </pc:sldChg>
      <pc:sldChg chg="addSp modSp add mod">
        <pc:chgData name="Krystian Birr" userId="a4510468-4e09-4e8d-8563-ae6c34d7bc71" providerId="ADAL" clId="{02E14F23-84CE-444F-A33D-4273D35A1805}" dt="2022-12-27T22:16:43.471" v="3987"/>
        <pc:sldMkLst>
          <pc:docMk/>
          <pc:sldMk cId="4083187651" sldId="386"/>
        </pc:sldMkLst>
        <pc:spChg chg="mod">
          <ac:chgData name="Krystian Birr" userId="a4510468-4e09-4e8d-8563-ae6c34d7bc71" providerId="ADAL" clId="{02E14F23-84CE-444F-A33D-4273D35A1805}" dt="2022-12-27T19:51:27.212" v="2951" actId="20577"/>
          <ac:spMkLst>
            <pc:docMk/>
            <pc:sldMk cId="4083187651" sldId="386"/>
            <ac:spMk id="4" creationId="{F820E0E1-29C2-A83B-12C8-74EE163AD8F0}"/>
          </ac:spMkLst>
        </pc:spChg>
        <pc:spChg chg="add mod">
          <ac:chgData name="Krystian Birr" userId="a4510468-4e09-4e8d-8563-ae6c34d7bc71" providerId="ADAL" clId="{02E14F23-84CE-444F-A33D-4273D35A1805}" dt="2022-12-27T22:16:43.471" v="3987"/>
          <ac:spMkLst>
            <pc:docMk/>
            <pc:sldMk cId="4083187651" sldId="386"/>
            <ac:spMk id="6" creationId="{62FB5A69-1CBD-96ED-87EC-7EB38A579198}"/>
          </ac:spMkLst>
        </pc:spChg>
      </pc:sldChg>
      <pc:sldChg chg="modSp add del mod">
        <pc:chgData name="Krystian Birr" userId="a4510468-4e09-4e8d-8563-ae6c34d7bc71" providerId="ADAL" clId="{02E14F23-84CE-444F-A33D-4273D35A1805}" dt="2022-12-27T19:51:45.770" v="2954" actId="47"/>
        <pc:sldMkLst>
          <pc:docMk/>
          <pc:sldMk cId="50467140" sldId="387"/>
        </pc:sldMkLst>
        <pc:spChg chg="mod">
          <ac:chgData name="Krystian Birr" userId="a4510468-4e09-4e8d-8563-ae6c34d7bc71" providerId="ADAL" clId="{02E14F23-84CE-444F-A33D-4273D35A1805}" dt="2022-12-27T19:51:32.396" v="2952"/>
          <ac:spMkLst>
            <pc:docMk/>
            <pc:sldMk cId="50467140" sldId="387"/>
            <ac:spMk id="4" creationId="{F820E0E1-29C2-A83B-12C8-74EE163AD8F0}"/>
          </ac:spMkLst>
        </pc:spChg>
      </pc:sldChg>
      <pc:sldChg chg="addSp modSp add mod">
        <pc:chgData name="Krystian Birr" userId="a4510468-4e09-4e8d-8563-ae6c34d7bc71" providerId="ADAL" clId="{02E14F23-84CE-444F-A33D-4273D35A1805}" dt="2022-12-27T22:16:44.439" v="3988"/>
        <pc:sldMkLst>
          <pc:docMk/>
          <pc:sldMk cId="1927996747" sldId="388"/>
        </pc:sldMkLst>
        <pc:spChg chg="mod">
          <ac:chgData name="Krystian Birr" userId="a4510468-4e09-4e8d-8563-ae6c34d7bc71" providerId="ADAL" clId="{02E14F23-84CE-444F-A33D-4273D35A1805}" dt="2022-12-27T19:51:37.583" v="2953"/>
          <ac:spMkLst>
            <pc:docMk/>
            <pc:sldMk cId="1927996747" sldId="388"/>
            <ac:spMk id="4" creationId="{F820E0E1-29C2-A83B-12C8-74EE163AD8F0}"/>
          </ac:spMkLst>
        </pc:spChg>
        <pc:spChg chg="add mod">
          <ac:chgData name="Krystian Birr" userId="a4510468-4e09-4e8d-8563-ae6c34d7bc71" providerId="ADAL" clId="{02E14F23-84CE-444F-A33D-4273D35A1805}" dt="2022-12-27T22:16:44.439" v="3988"/>
          <ac:spMkLst>
            <pc:docMk/>
            <pc:sldMk cId="1927996747" sldId="388"/>
            <ac:spMk id="6" creationId="{13D348A4-E803-734F-C3A3-E06965F0675B}"/>
          </ac:spMkLst>
        </pc:spChg>
      </pc:sldChg>
      <pc:sldChg chg="modSp add mod">
        <pc:chgData name="Krystian Birr" userId="a4510468-4e09-4e8d-8563-ae6c34d7bc71" providerId="ADAL" clId="{02E14F23-84CE-444F-A33D-4273D35A1805}" dt="2022-12-27T19:50:32.234" v="2908" actId="113"/>
        <pc:sldMkLst>
          <pc:docMk/>
          <pc:sldMk cId="1990258689" sldId="389"/>
        </pc:sldMkLst>
        <pc:graphicFrameChg chg="mod modGraphic">
          <ac:chgData name="Krystian Birr" userId="a4510468-4e09-4e8d-8563-ae6c34d7bc71" providerId="ADAL" clId="{02E14F23-84CE-444F-A33D-4273D35A1805}" dt="2022-12-27T19:50:32.234" v="2908" actId="113"/>
          <ac:graphicFrameMkLst>
            <pc:docMk/>
            <pc:sldMk cId="1990258689" sldId="389"/>
            <ac:graphicFrameMk id="4" creationId="{D8912F0C-0876-A00F-5848-264F2B84AD4C}"/>
          </ac:graphicFrameMkLst>
        </pc:graphicFrameChg>
      </pc:sldChg>
      <pc:sldChg chg="addSp delSp modSp add mod ord">
        <pc:chgData name="Krystian Birr" userId="a4510468-4e09-4e8d-8563-ae6c34d7bc71" providerId="ADAL" clId="{02E14F23-84CE-444F-A33D-4273D35A1805}" dt="2022-12-27T21:06:23.643" v="3693" actId="20577"/>
        <pc:sldMkLst>
          <pc:docMk/>
          <pc:sldMk cId="676460989" sldId="390"/>
        </pc:sldMkLst>
        <pc:spChg chg="mod">
          <ac:chgData name="Krystian Birr" userId="a4510468-4e09-4e8d-8563-ae6c34d7bc71" providerId="ADAL" clId="{02E14F23-84CE-444F-A33D-4273D35A1805}" dt="2022-12-27T20:47:16.422" v="3290"/>
          <ac:spMkLst>
            <pc:docMk/>
            <pc:sldMk cId="676460989" sldId="390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7T19:53:22.563" v="2980" actId="403"/>
          <ac:spMkLst>
            <pc:docMk/>
            <pc:sldMk cId="676460989" sldId="390"/>
            <ac:spMk id="6" creationId="{BDBE1E54-70D9-7BC8-F54B-0F1E1C1F0CB2}"/>
          </ac:spMkLst>
        </pc:spChg>
        <pc:spChg chg="add mod">
          <ac:chgData name="Krystian Birr" userId="a4510468-4e09-4e8d-8563-ae6c34d7bc71" providerId="ADAL" clId="{02E14F23-84CE-444F-A33D-4273D35A1805}" dt="2022-12-27T21:06:23.643" v="3693" actId="20577"/>
          <ac:spMkLst>
            <pc:docMk/>
            <pc:sldMk cId="676460989" sldId="390"/>
            <ac:spMk id="7" creationId="{1339601E-34DD-E02E-4FF9-38D66FF200CF}"/>
          </ac:spMkLst>
        </pc:spChg>
        <pc:picChg chg="del">
          <ac:chgData name="Krystian Birr" userId="a4510468-4e09-4e8d-8563-ae6c34d7bc71" providerId="ADAL" clId="{02E14F23-84CE-444F-A33D-4273D35A1805}" dt="2022-12-27T19:53:09.792" v="2971" actId="478"/>
          <ac:picMkLst>
            <pc:docMk/>
            <pc:sldMk cId="676460989" sldId="390"/>
            <ac:picMk id="4" creationId="{D6871592-6FFA-A13F-BC22-305851D0FA2B}"/>
          </ac:picMkLst>
        </pc:picChg>
      </pc:sldChg>
      <pc:sldChg chg="new del">
        <pc:chgData name="Krystian Birr" userId="a4510468-4e09-4e8d-8563-ae6c34d7bc71" providerId="ADAL" clId="{02E14F23-84CE-444F-A33D-4273D35A1805}" dt="2022-12-27T19:52:37.376" v="2963" actId="680"/>
        <pc:sldMkLst>
          <pc:docMk/>
          <pc:sldMk cId="2309470721" sldId="390"/>
        </pc:sldMkLst>
      </pc:sldChg>
      <pc:sldChg chg="modSp add mod">
        <pc:chgData name="Krystian Birr" userId="a4510468-4e09-4e8d-8563-ae6c34d7bc71" providerId="ADAL" clId="{02E14F23-84CE-444F-A33D-4273D35A1805}" dt="2022-12-27T20:59:22.923" v="3635" actId="207"/>
        <pc:sldMkLst>
          <pc:docMk/>
          <pc:sldMk cId="904952065" sldId="391"/>
        </pc:sldMkLst>
        <pc:spChg chg="mod">
          <ac:chgData name="Krystian Birr" userId="a4510468-4e09-4e8d-8563-ae6c34d7bc71" providerId="ADAL" clId="{02E14F23-84CE-444F-A33D-4273D35A1805}" dt="2022-12-27T20:47:13.705" v="3289"/>
          <ac:spMkLst>
            <pc:docMk/>
            <pc:sldMk cId="904952065" sldId="391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20:36:47.833" v="3079" actId="20577"/>
          <ac:spMkLst>
            <pc:docMk/>
            <pc:sldMk cId="904952065" sldId="391"/>
            <ac:spMk id="6" creationId="{BDBE1E54-70D9-7BC8-F54B-0F1E1C1F0CB2}"/>
          </ac:spMkLst>
        </pc:spChg>
        <pc:spChg chg="mod">
          <ac:chgData name="Krystian Birr" userId="a4510468-4e09-4e8d-8563-ae6c34d7bc71" providerId="ADAL" clId="{02E14F23-84CE-444F-A33D-4273D35A1805}" dt="2022-12-27T20:59:22.923" v="3635" actId="207"/>
          <ac:spMkLst>
            <pc:docMk/>
            <pc:sldMk cId="904952065" sldId="391"/>
            <ac:spMk id="7" creationId="{1339601E-34DD-E02E-4FF9-38D66FF200CF}"/>
          </ac:spMkLst>
        </pc:spChg>
      </pc:sldChg>
      <pc:sldChg chg="modSp add mod">
        <pc:chgData name="Krystian Birr" userId="a4510468-4e09-4e8d-8563-ae6c34d7bc71" providerId="ADAL" clId="{02E14F23-84CE-444F-A33D-4273D35A1805}" dt="2022-12-27T20:54:56.458" v="3394" actId="255"/>
        <pc:sldMkLst>
          <pc:docMk/>
          <pc:sldMk cId="2006839871" sldId="392"/>
        </pc:sldMkLst>
        <pc:spChg chg="mod">
          <ac:chgData name="Krystian Birr" userId="a4510468-4e09-4e8d-8563-ae6c34d7bc71" providerId="ADAL" clId="{02E14F23-84CE-444F-A33D-4273D35A1805}" dt="2022-12-27T20:47:11.286" v="3288"/>
          <ac:spMkLst>
            <pc:docMk/>
            <pc:sldMk cId="2006839871" sldId="392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20:36:55.964" v="3087" actId="20577"/>
          <ac:spMkLst>
            <pc:docMk/>
            <pc:sldMk cId="2006839871" sldId="392"/>
            <ac:spMk id="6" creationId="{BDBE1E54-70D9-7BC8-F54B-0F1E1C1F0CB2}"/>
          </ac:spMkLst>
        </pc:spChg>
        <pc:spChg chg="mod">
          <ac:chgData name="Krystian Birr" userId="a4510468-4e09-4e8d-8563-ae6c34d7bc71" providerId="ADAL" clId="{02E14F23-84CE-444F-A33D-4273D35A1805}" dt="2022-12-27T20:54:56.458" v="3394" actId="255"/>
          <ac:spMkLst>
            <pc:docMk/>
            <pc:sldMk cId="2006839871" sldId="392"/>
            <ac:spMk id="7" creationId="{1339601E-34DD-E02E-4FF9-38D66FF200CF}"/>
          </ac:spMkLst>
        </pc:spChg>
      </pc:sldChg>
      <pc:sldChg chg="modSp add mod">
        <pc:chgData name="Krystian Birr" userId="a4510468-4e09-4e8d-8563-ae6c34d7bc71" providerId="ADAL" clId="{02E14F23-84CE-444F-A33D-4273D35A1805}" dt="2022-12-27T20:47:03.570" v="3286"/>
        <pc:sldMkLst>
          <pc:docMk/>
          <pc:sldMk cId="4243912277" sldId="393"/>
        </pc:sldMkLst>
        <pc:spChg chg="mod">
          <ac:chgData name="Krystian Birr" userId="a4510468-4e09-4e8d-8563-ae6c34d7bc71" providerId="ADAL" clId="{02E14F23-84CE-444F-A33D-4273D35A1805}" dt="2022-12-27T20:47:03.570" v="3286"/>
          <ac:spMkLst>
            <pc:docMk/>
            <pc:sldMk cId="4243912277" sldId="393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20:37:08.656" v="3109" actId="20577"/>
          <ac:spMkLst>
            <pc:docMk/>
            <pc:sldMk cId="4243912277" sldId="393"/>
            <ac:spMk id="6" creationId="{BDBE1E54-70D9-7BC8-F54B-0F1E1C1F0CB2}"/>
          </ac:spMkLst>
        </pc:spChg>
        <pc:spChg chg="mod">
          <ac:chgData name="Krystian Birr" userId="a4510468-4e09-4e8d-8563-ae6c34d7bc71" providerId="ADAL" clId="{02E14F23-84CE-444F-A33D-4273D35A1805}" dt="2022-12-27T20:42:15.668" v="3226" actId="113"/>
          <ac:spMkLst>
            <pc:docMk/>
            <pc:sldMk cId="4243912277" sldId="393"/>
            <ac:spMk id="7" creationId="{1339601E-34DD-E02E-4FF9-38D66FF200CF}"/>
          </ac:spMkLst>
        </pc:spChg>
      </pc:sldChg>
      <pc:sldChg chg="modSp add mod ord">
        <pc:chgData name="Krystian Birr" userId="a4510468-4e09-4e8d-8563-ae6c34d7bc71" providerId="ADAL" clId="{02E14F23-84CE-444F-A33D-4273D35A1805}" dt="2022-12-27T20:47:31.214" v="3291" actId="1076"/>
        <pc:sldMkLst>
          <pc:docMk/>
          <pc:sldMk cId="986351368" sldId="394"/>
        </pc:sldMkLst>
        <pc:spChg chg="mod">
          <ac:chgData name="Krystian Birr" userId="a4510468-4e09-4e8d-8563-ae6c34d7bc71" providerId="ADAL" clId="{02E14F23-84CE-444F-A33D-4273D35A1805}" dt="2022-12-27T20:47:00.739" v="3285"/>
          <ac:spMkLst>
            <pc:docMk/>
            <pc:sldMk cId="986351368" sldId="394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20:37:15.406" v="3118" actId="20577"/>
          <ac:spMkLst>
            <pc:docMk/>
            <pc:sldMk cId="986351368" sldId="394"/>
            <ac:spMk id="6" creationId="{BDBE1E54-70D9-7BC8-F54B-0F1E1C1F0CB2}"/>
          </ac:spMkLst>
        </pc:spChg>
        <pc:spChg chg="mod">
          <ac:chgData name="Krystian Birr" userId="a4510468-4e09-4e8d-8563-ae6c34d7bc71" providerId="ADAL" clId="{02E14F23-84CE-444F-A33D-4273D35A1805}" dt="2022-12-27T20:47:31.214" v="3291" actId="1076"/>
          <ac:spMkLst>
            <pc:docMk/>
            <pc:sldMk cId="986351368" sldId="394"/>
            <ac:spMk id="7" creationId="{1339601E-34DD-E02E-4FF9-38D66FF200CF}"/>
          </ac:spMkLst>
        </pc:spChg>
      </pc:sldChg>
      <pc:sldChg chg="addSp modSp add mod">
        <pc:chgData name="Krystian Birr" userId="a4510468-4e09-4e8d-8563-ae6c34d7bc71" providerId="ADAL" clId="{02E14F23-84CE-444F-A33D-4273D35A1805}" dt="2022-12-27T22:15:58.169" v="3979" actId="1076"/>
        <pc:sldMkLst>
          <pc:docMk/>
          <pc:sldMk cId="301399615" sldId="395"/>
        </pc:sldMkLst>
        <pc:spChg chg="mod">
          <ac:chgData name="Krystian Birr" userId="a4510468-4e09-4e8d-8563-ae6c34d7bc71" providerId="ADAL" clId="{02E14F23-84CE-444F-A33D-4273D35A1805}" dt="2022-12-27T20:47:06.092" v="3287"/>
          <ac:spMkLst>
            <pc:docMk/>
            <pc:sldMk cId="301399615" sldId="395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7T22:15:58.169" v="3979" actId="1076"/>
          <ac:spMkLst>
            <pc:docMk/>
            <pc:sldMk cId="301399615" sldId="395"/>
            <ac:spMk id="4" creationId="{95A954BA-2DEA-4F65-142B-F112F3C7E115}"/>
          </ac:spMkLst>
        </pc:spChg>
        <pc:spChg chg="mod">
          <ac:chgData name="Krystian Birr" userId="a4510468-4e09-4e8d-8563-ae6c34d7bc71" providerId="ADAL" clId="{02E14F23-84CE-444F-A33D-4273D35A1805}" dt="2022-12-27T20:37:29.221" v="3133" actId="20577"/>
          <ac:spMkLst>
            <pc:docMk/>
            <pc:sldMk cId="301399615" sldId="395"/>
            <ac:spMk id="6" creationId="{BDBE1E54-70D9-7BC8-F54B-0F1E1C1F0CB2}"/>
          </ac:spMkLst>
        </pc:spChg>
        <pc:spChg chg="mod">
          <ac:chgData name="Krystian Birr" userId="a4510468-4e09-4e8d-8563-ae6c34d7bc71" providerId="ADAL" clId="{02E14F23-84CE-444F-A33D-4273D35A1805}" dt="2022-12-27T21:20:52.250" v="3819" actId="113"/>
          <ac:spMkLst>
            <pc:docMk/>
            <pc:sldMk cId="301399615" sldId="395"/>
            <ac:spMk id="7" creationId="{1339601E-34DD-E02E-4FF9-38D66FF200CF}"/>
          </ac:spMkLst>
        </pc:spChg>
      </pc:sldChg>
      <pc:sldChg chg="modSp add mod">
        <pc:chgData name="Krystian Birr" userId="a4510468-4e09-4e8d-8563-ae6c34d7bc71" providerId="ADAL" clId="{02E14F23-84CE-444F-A33D-4273D35A1805}" dt="2022-12-27T20:50:30.391" v="3348" actId="113"/>
        <pc:sldMkLst>
          <pc:docMk/>
          <pc:sldMk cId="3707420805" sldId="396"/>
        </pc:sldMkLst>
        <pc:spChg chg="mod">
          <ac:chgData name="Krystian Birr" userId="a4510468-4e09-4e8d-8563-ae6c34d7bc71" providerId="ADAL" clId="{02E14F23-84CE-444F-A33D-4273D35A1805}" dt="2022-12-27T20:46:55.722" v="3284" actId="20577"/>
          <ac:spMkLst>
            <pc:docMk/>
            <pc:sldMk cId="3707420805" sldId="396"/>
            <ac:spMk id="2" creationId="{00000000-0000-0000-0000-000000000000}"/>
          </ac:spMkLst>
        </pc:spChg>
        <pc:spChg chg="mod">
          <ac:chgData name="Krystian Birr" userId="a4510468-4e09-4e8d-8563-ae6c34d7bc71" providerId="ADAL" clId="{02E14F23-84CE-444F-A33D-4273D35A1805}" dt="2022-12-27T20:50:30.391" v="3348" actId="113"/>
          <ac:spMkLst>
            <pc:docMk/>
            <pc:sldMk cId="3707420805" sldId="396"/>
            <ac:spMk id="7" creationId="{1339601E-34DD-E02E-4FF9-38D66FF200CF}"/>
          </ac:spMkLst>
        </pc:spChg>
      </pc:sldChg>
      <pc:sldChg chg="modSp add mod ord">
        <pc:chgData name="Krystian Birr" userId="a4510468-4e09-4e8d-8563-ae6c34d7bc71" providerId="ADAL" clId="{02E14F23-84CE-444F-A33D-4273D35A1805}" dt="2022-12-27T21:06:35.887" v="3695"/>
        <pc:sldMkLst>
          <pc:docMk/>
          <pc:sldMk cId="3643851428" sldId="397"/>
        </pc:sldMkLst>
        <pc:spChg chg="mod">
          <ac:chgData name="Krystian Birr" userId="a4510468-4e09-4e8d-8563-ae6c34d7bc71" providerId="ADAL" clId="{02E14F23-84CE-444F-A33D-4273D35A1805}" dt="2022-12-27T21:02:45.729" v="3670" actId="113"/>
          <ac:spMkLst>
            <pc:docMk/>
            <pc:sldMk cId="3643851428" sldId="397"/>
            <ac:spMk id="7" creationId="{1339601E-34DD-E02E-4FF9-38D66FF200CF}"/>
          </ac:spMkLst>
        </pc:spChg>
      </pc:sldChg>
      <pc:sldChg chg="modSp add mod">
        <pc:chgData name="Krystian Birr" userId="a4510468-4e09-4e8d-8563-ae6c34d7bc71" providerId="ADAL" clId="{02E14F23-84CE-444F-A33D-4273D35A1805}" dt="2022-12-27T21:08:25.406" v="3762" actId="207"/>
        <pc:sldMkLst>
          <pc:docMk/>
          <pc:sldMk cId="3006792693" sldId="398"/>
        </pc:sldMkLst>
        <pc:spChg chg="mod">
          <ac:chgData name="Krystian Birr" userId="a4510468-4e09-4e8d-8563-ae6c34d7bc71" providerId="ADAL" clId="{02E14F23-84CE-444F-A33D-4273D35A1805}" dt="2022-12-27T21:08:25.406" v="3762" actId="207"/>
          <ac:spMkLst>
            <pc:docMk/>
            <pc:sldMk cId="3006792693" sldId="398"/>
            <ac:spMk id="7" creationId="{1339601E-34DD-E02E-4FF9-38D66FF200CF}"/>
          </ac:spMkLst>
        </pc:spChg>
      </pc:sldChg>
      <pc:sldChg chg="addSp modSp add mod">
        <pc:chgData name="Krystian Birr" userId="a4510468-4e09-4e8d-8563-ae6c34d7bc71" providerId="ADAL" clId="{02E14F23-84CE-444F-A33D-4273D35A1805}" dt="2022-12-28T07:53:10.349" v="4302"/>
        <pc:sldMkLst>
          <pc:docMk/>
          <pc:sldMk cId="2142952292" sldId="399"/>
        </pc:sldMkLst>
        <pc:spChg chg="add mod">
          <ac:chgData name="Krystian Birr" userId="a4510468-4e09-4e8d-8563-ae6c34d7bc71" providerId="ADAL" clId="{02E14F23-84CE-444F-A33D-4273D35A1805}" dt="2022-12-28T07:53:10.349" v="4302"/>
          <ac:spMkLst>
            <pc:docMk/>
            <pc:sldMk cId="2142952292" sldId="399"/>
            <ac:spMk id="4" creationId="{81C0E355-8F48-DA8F-6679-DA0E62C7BAAE}"/>
          </ac:spMkLst>
        </pc:spChg>
        <pc:spChg chg="mod">
          <ac:chgData name="Krystian Birr" userId="a4510468-4e09-4e8d-8563-ae6c34d7bc71" providerId="ADAL" clId="{02E14F23-84CE-444F-A33D-4273D35A1805}" dt="2022-12-27T21:42:14.627" v="3949" actId="207"/>
          <ac:spMkLst>
            <pc:docMk/>
            <pc:sldMk cId="2142952292" sldId="399"/>
            <ac:spMk id="7" creationId="{1339601E-34DD-E02E-4FF9-38D66FF200CF}"/>
          </ac:spMkLst>
        </pc:spChg>
      </pc:sldChg>
      <pc:sldChg chg="addSp modSp add mod">
        <pc:chgData name="Krystian Birr" userId="a4510468-4e09-4e8d-8563-ae6c34d7bc71" providerId="ADAL" clId="{02E14F23-84CE-444F-A33D-4273D35A1805}" dt="2022-12-28T07:53:13.419" v="4303"/>
        <pc:sldMkLst>
          <pc:docMk/>
          <pc:sldMk cId="3094062228" sldId="400"/>
        </pc:sldMkLst>
        <pc:spChg chg="add mod">
          <ac:chgData name="Krystian Birr" userId="a4510468-4e09-4e8d-8563-ae6c34d7bc71" providerId="ADAL" clId="{02E14F23-84CE-444F-A33D-4273D35A1805}" dt="2022-12-28T07:53:13.419" v="4303"/>
          <ac:spMkLst>
            <pc:docMk/>
            <pc:sldMk cId="3094062228" sldId="400"/>
            <ac:spMk id="4" creationId="{B868B5FC-96F2-85F2-D199-64C6E7A2A3BE}"/>
          </ac:spMkLst>
        </pc:spChg>
        <pc:spChg chg="mod">
          <ac:chgData name="Krystian Birr" userId="a4510468-4e09-4e8d-8563-ae6c34d7bc71" providerId="ADAL" clId="{02E14F23-84CE-444F-A33D-4273D35A1805}" dt="2022-12-27T21:43:16.545" v="3955" actId="113"/>
          <ac:spMkLst>
            <pc:docMk/>
            <pc:sldMk cId="3094062228" sldId="400"/>
            <ac:spMk id="7" creationId="{1339601E-34DD-E02E-4FF9-38D66FF200CF}"/>
          </ac:spMkLst>
        </pc:spChg>
      </pc:sldChg>
      <pc:sldChg chg="addSp modSp add mod">
        <pc:chgData name="Krystian Birr" userId="a4510468-4e09-4e8d-8563-ae6c34d7bc71" providerId="ADAL" clId="{02E14F23-84CE-444F-A33D-4273D35A1805}" dt="2022-12-28T07:54:44.409" v="4312" actId="113"/>
        <pc:sldMkLst>
          <pc:docMk/>
          <pc:sldMk cId="3008658539" sldId="401"/>
        </pc:sldMkLst>
        <pc:spChg chg="add mod">
          <ac:chgData name="Krystian Birr" userId="a4510468-4e09-4e8d-8563-ae6c34d7bc71" providerId="ADAL" clId="{02E14F23-84CE-444F-A33D-4273D35A1805}" dt="2022-12-28T07:53:15.903" v="4304"/>
          <ac:spMkLst>
            <pc:docMk/>
            <pc:sldMk cId="3008658539" sldId="401"/>
            <ac:spMk id="4" creationId="{125B18A6-0D6B-6116-5C44-41EFA4CC8DAC}"/>
          </ac:spMkLst>
        </pc:spChg>
        <pc:spChg chg="mod">
          <ac:chgData name="Krystian Birr" userId="a4510468-4e09-4e8d-8563-ae6c34d7bc71" providerId="ADAL" clId="{02E14F23-84CE-444F-A33D-4273D35A1805}" dt="2022-12-28T07:54:44.409" v="4312" actId="113"/>
          <ac:spMkLst>
            <pc:docMk/>
            <pc:sldMk cId="3008658539" sldId="401"/>
            <ac:spMk id="7" creationId="{1339601E-34DD-E02E-4FF9-38D66FF200CF}"/>
          </ac:spMkLst>
        </pc:spChg>
      </pc:sldChg>
      <pc:sldChg chg="add">
        <pc:chgData name="Krystian Birr" userId="a4510468-4e09-4e8d-8563-ae6c34d7bc71" providerId="ADAL" clId="{02E14F23-84CE-444F-A33D-4273D35A1805}" dt="2022-12-27T22:19:45.818" v="4001" actId="2890"/>
        <pc:sldMkLst>
          <pc:docMk/>
          <pc:sldMk cId="485769688" sldId="402"/>
        </pc:sldMkLst>
      </pc:sldChg>
      <pc:sldChg chg="addSp delSp modSp add mod ord">
        <pc:chgData name="Krystian Birr" userId="a4510468-4e09-4e8d-8563-ae6c34d7bc71" providerId="ADAL" clId="{02E14F23-84CE-444F-A33D-4273D35A1805}" dt="2022-12-28T07:53:40.269" v="4307"/>
        <pc:sldMkLst>
          <pc:docMk/>
          <pc:sldMk cId="2949403624" sldId="403"/>
        </pc:sldMkLst>
        <pc:spChg chg="mod">
          <ac:chgData name="Krystian Birr" userId="a4510468-4e09-4e8d-8563-ae6c34d7bc71" providerId="ADAL" clId="{02E14F23-84CE-444F-A33D-4273D35A1805}" dt="2022-12-27T22:28:16.684" v="4212" actId="20577"/>
          <ac:spMkLst>
            <pc:docMk/>
            <pc:sldMk cId="2949403624" sldId="403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8T07:53:40.269" v="4307"/>
          <ac:spMkLst>
            <pc:docMk/>
            <pc:sldMk cId="2949403624" sldId="403"/>
            <ac:spMk id="4" creationId="{6316C44A-FB3A-CF27-BA9A-305C3FE104C0}"/>
          </ac:spMkLst>
        </pc:spChg>
        <pc:spChg chg="add del">
          <ac:chgData name="Krystian Birr" userId="a4510468-4e09-4e8d-8563-ae6c34d7bc71" providerId="ADAL" clId="{02E14F23-84CE-444F-A33D-4273D35A1805}" dt="2022-12-27T22:21:17.687" v="4018"/>
          <ac:spMkLst>
            <pc:docMk/>
            <pc:sldMk cId="2949403624" sldId="403"/>
            <ac:spMk id="4" creationId="{EC5BDBEB-D91B-D195-1F20-6756659B6EFB}"/>
          </ac:spMkLst>
        </pc:spChg>
        <pc:spChg chg="add del">
          <ac:chgData name="Krystian Birr" userId="a4510468-4e09-4e8d-8563-ae6c34d7bc71" providerId="ADAL" clId="{02E14F23-84CE-444F-A33D-4273D35A1805}" dt="2022-12-27T22:21:22.111" v="4020"/>
          <ac:spMkLst>
            <pc:docMk/>
            <pc:sldMk cId="2949403624" sldId="403"/>
            <ac:spMk id="6" creationId="{F450D4CE-34FD-4C07-532F-8B1AA348BF53}"/>
          </ac:spMkLst>
        </pc:spChg>
        <pc:spChg chg="add del">
          <ac:chgData name="Krystian Birr" userId="a4510468-4e09-4e8d-8563-ae6c34d7bc71" providerId="ADAL" clId="{02E14F23-84CE-444F-A33D-4273D35A1805}" dt="2022-12-27T22:21:33.662" v="4022"/>
          <ac:spMkLst>
            <pc:docMk/>
            <pc:sldMk cId="2949403624" sldId="403"/>
            <ac:spMk id="7" creationId="{FB205586-9721-9191-3A1C-580CF76B4CD6}"/>
          </ac:spMkLst>
        </pc:spChg>
        <pc:spChg chg="mod">
          <ac:chgData name="Krystian Birr" userId="a4510468-4e09-4e8d-8563-ae6c34d7bc71" providerId="ADAL" clId="{02E14F23-84CE-444F-A33D-4273D35A1805}" dt="2022-12-27T22:29:47.906" v="4235" actId="14100"/>
          <ac:spMkLst>
            <pc:docMk/>
            <pc:sldMk cId="2949403624" sldId="403"/>
            <ac:spMk id="8" creationId="{D9DD6F35-4C43-43FB-A8E3-1A9B27E66D0D}"/>
          </ac:spMkLst>
        </pc:spChg>
      </pc:sldChg>
      <pc:sldChg chg="addSp delSp modSp add mod">
        <pc:chgData name="Krystian Birr" userId="a4510468-4e09-4e8d-8563-ae6c34d7bc71" providerId="ADAL" clId="{02E14F23-84CE-444F-A33D-4273D35A1805}" dt="2022-12-28T07:53:41.171" v="4308"/>
        <pc:sldMkLst>
          <pc:docMk/>
          <pc:sldMk cId="3385227174" sldId="404"/>
        </pc:sldMkLst>
        <pc:spChg chg="del mod">
          <ac:chgData name="Krystian Birr" userId="a4510468-4e09-4e8d-8563-ae6c34d7bc71" providerId="ADAL" clId="{02E14F23-84CE-444F-A33D-4273D35A1805}" dt="2022-12-27T22:27:18.456" v="4193" actId="478"/>
          <ac:spMkLst>
            <pc:docMk/>
            <pc:sldMk cId="3385227174" sldId="404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8T07:53:41.171" v="4308"/>
          <ac:spMkLst>
            <pc:docMk/>
            <pc:sldMk cId="3385227174" sldId="404"/>
            <ac:spMk id="2" creationId="{96B24852-2F89-7B7D-491F-A2FB97660A34}"/>
          </ac:spMkLst>
        </pc:spChg>
        <pc:spChg chg="add del mod">
          <ac:chgData name="Krystian Birr" userId="a4510468-4e09-4e8d-8563-ae6c34d7bc71" providerId="ADAL" clId="{02E14F23-84CE-444F-A33D-4273D35A1805}" dt="2022-12-27T22:27:20.118" v="4194" actId="478"/>
          <ac:spMkLst>
            <pc:docMk/>
            <pc:sldMk cId="3385227174" sldId="404"/>
            <ac:spMk id="6" creationId="{C99D6C5F-80E4-C342-E210-149B537C3BC9}"/>
          </ac:spMkLst>
        </pc:spChg>
        <pc:spChg chg="add mod">
          <ac:chgData name="Krystian Birr" userId="a4510468-4e09-4e8d-8563-ae6c34d7bc71" providerId="ADAL" clId="{02E14F23-84CE-444F-A33D-4273D35A1805}" dt="2022-12-27T22:28:13.350" v="4211" actId="20577"/>
          <ac:spMkLst>
            <pc:docMk/>
            <pc:sldMk cId="3385227174" sldId="404"/>
            <ac:spMk id="7" creationId="{38FC9E60-FE6E-B627-0DF1-625BF85D55A6}"/>
          </ac:spMkLst>
        </pc:spChg>
        <pc:spChg chg="mod">
          <ac:chgData name="Krystian Birr" userId="a4510468-4e09-4e8d-8563-ae6c34d7bc71" providerId="ADAL" clId="{02E14F23-84CE-444F-A33D-4273D35A1805}" dt="2022-12-27T22:31:00.054" v="4255" actId="11"/>
          <ac:spMkLst>
            <pc:docMk/>
            <pc:sldMk cId="3385227174" sldId="404"/>
            <ac:spMk id="8" creationId="{D9DD6F35-4C43-43FB-A8E3-1A9B27E66D0D}"/>
          </ac:spMkLst>
        </pc:spChg>
      </pc:sldChg>
      <pc:sldChg chg="addSp delSp modSp add mod">
        <pc:chgData name="Krystian Birr" userId="a4510468-4e09-4e8d-8563-ae6c34d7bc71" providerId="ADAL" clId="{02E14F23-84CE-444F-A33D-4273D35A1805}" dt="2022-12-28T07:53:42.573" v="4309"/>
        <pc:sldMkLst>
          <pc:docMk/>
          <pc:sldMk cId="1650350889" sldId="405"/>
        </pc:sldMkLst>
        <pc:spChg chg="del">
          <ac:chgData name="Krystian Birr" userId="a4510468-4e09-4e8d-8563-ae6c34d7bc71" providerId="ADAL" clId="{02E14F23-84CE-444F-A33D-4273D35A1805}" dt="2022-12-27T22:27:27.475" v="4196" actId="478"/>
          <ac:spMkLst>
            <pc:docMk/>
            <pc:sldMk cId="1650350889" sldId="405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8T07:53:42.573" v="4309"/>
          <ac:spMkLst>
            <pc:docMk/>
            <pc:sldMk cId="1650350889" sldId="405"/>
            <ac:spMk id="2" creationId="{24783282-E8F6-89D1-5E60-5FFA48B06011}"/>
          </ac:spMkLst>
        </pc:spChg>
        <pc:spChg chg="add del">
          <ac:chgData name="Krystian Birr" userId="a4510468-4e09-4e8d-8563-ae6c34d7bc71" providerId="ADAL" clId="{02E14F23-84CE-444F-A33D-4273D35A1805}" dt="2022-12-27T22:24:21.931" v="4156"/>
          <ac:spMkLst>
            <pc:docMk/>
            <pc:sldMk cId="1650350889" sldId="405"/>
            <ac:spMk id="4" creationId="{BEE0B69C-9E19-AE23-54A8-757E3138440B}"/>
          </ac:spMkLst>
        </pc:spChg>
        <pc:spChg chg="add del mod">
          <ac:chgData name="Krystian Birr" userId="a4510468-4e09-4e8d-8563-ae6c34d7bc71" providerId="ADAL" clId="{02E14F23-84CE-444F-A33D-4273D35A1805}" dt="2022-12-27T22:27:33.605" v="4197" actId="478"/>
          <ac:spMkLst>
            <pc:docMk/>
            <pc:sldMk cId="1650350889" sldId="405"/>
            <ac:spMk id="7" creationId="{04745C2C-4ECC-BBA7-E197-4D52DC36FFF1}"/>
          </ac:spMkLst>
        </pc:spChg>
        <pc:spChg chg="mod">
          <ac:chgData name="Krystian Birr" userId="a4510468-4e09-4e8d-8563-ae6c34d7bc71" providerId="ADAL" clId="{02E14F23-84CE-444F-A33D-4273D35A1805}" dt="2022-12-27T22:32:51.572" v="4274" actId="11"/>
          <ac:spMkLst>
            <pc:docMk/>
            <pc:sldMk cId="1650350889" sldId="405"/>
            <ac:spMk id="8" creationId="{D9DD6F35-4C43-43FB-A8E3-1A9B27E66D0D}"/>
          </ac:spMkLst>
        </pc:spChg>
        <pc:spChg chg="add mod">
          <ac:chgData name="Krystian Birr" userId="a4510468-4e09-4e8d-8563-ae6c34d7bc71" providerId="ADAL" clId="{02E14F23-84CE-444F-A33D-4273D35A1805}" dt="2022-12-27T22:28:08.995" v="4210" actId="20577"/>
          <ac:spMkLst>
            <pc:docMk/>
            <pc:sldMk cId="1650350889" sldId="405"/>
            <ac:spMk id="9" creationId="{1BDAFD8F-56B9-F5D9-0901-74A9BF00E199}"/>
          </ac:spMkLst>
        </pc:spChg>
      </pc:sldChg>
      <pc:sldChg chg="addSp delSp modSp add mod">
        <pc:chgData name="Krystian Birr" userId="a4510468-4e09-4e8d-8563-ae6c34d7bc71" providerId="ADAL" clId="{02E14F23-84CE-444F-A33D-4273D35A1805}" dt="2022-12-28T07:53:44.496" v="4310"/>
        <pc:sldMkLst>
          <pc:docMk/>
          <pc:sldMk cId="1311088762" sldId="406"/>
        </pc:sldMkLst>
        <pc:spChg chg="del">
          <ac:chgData name="Krystian Birr" userId="a4510468-4e09-4e8d-8563-ae6c34d7bc71" providerId="ADAL" clId="{02E14F23-84CE-444F-A33D-4273D35A1805}" dt="2022-12-27T22:27:38.375" v="4199" actId="478"/>
          <ac:spMkLst>
            <pc:docMk/>
            <pc:sldMk cId="1311088762" sldId="406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8T07:53:44.496" v="4310"/>
          <ac:spMkLst>
            <pc:docMk/>
            <pc:sldMk cId="1311088762" sldId="406"/>
            <ac:spMk id="2" creationId="{2E8AC48E-B2D7-C46E-0E94-B2C22A67254C}"/>
          </ac:spMkLst>
        </pc:spChg>
        <pc:spChg chg="add del mod">
          <ac:chgData name="Krystian Birr" userId="a4510468-4e09-4e8d-8563-ae6c34d7bc71" providerId="ADAL" clId="{02E14F23-84CE-444F-A33D-4273D35A1805}" dt="2022-12-27T22:27:42.765" v="4200" actId="478"/>
          <ac:spMkLst>
            <pc:docMk/>
            <pc:sldMk cId="1311088762" sldId="406"/>
            <ac:spMk id="6" creationId="{8AB5C296-D7F8-C405-F246-A982F4B8048F}"/>
          </ac:spMkLst>
        </pc:spChg>
        <pc:spChg chg="add mod">
          <ac:chgData name="Krystian Birr" userId="a4510468-4e09-4e8d-8563-ae6c34d7bc71" providerId="ADAL" clId="{02E14F23-84CE-444F-A33D-4273D35A1805}" dt="2022-12-27T22:28:06.173" v="4209" actId="20577"/>
          <ac:spMkLst>
            <pc:docMk/>
            <pc:sldMk cId="1311088762" sldId="406"/>
            <ac:spMk id="7" creationId="{B68DA76E-B797-F818-199A-F2C87D6C09D4}"/>
          </ac:spMkLst>
        </pc:spChg>
        <pc:spChg chg="mod">
          <ac:chgData name="Krystian Birr" userId="a4510468-4e09-4e8d-8563-ae6c34d7bc71" providerId="ADAL" clId="{02E14F23-84CE-444F-A33D-4273D35A1805}" dt="2022-12-27T22:35:18.527" v="4297" actId="113"/>
          <ac:spMkLst>
            <pc:docMk/>
            <pc:sldMk cId="1311088762" sldId="406"/>
            <ac:spMk id="8" creationId="{D9DD6F35-4C43-43FB-A8E3-1A9B27E66D0D}"/>
          </ac:spMkLst>
        </pc:spChg>
      </pc:sldChg>
      <pc:sldChg chg="addSp delSp modSp add mod">
        <pc:chgData name="Krystian Birr" userId="a4510468-4e09-4e8d-8563-ae6c34d7bc71" providerId="ADAL" clId="{02E14F23-84CE-444F-A33D-4273D35A1805}" dt="2022-12-28T07:53:46.149" v="4311"/>
        <pc:sldMkLst>
          <pc:docMk/>
          <pc:sldMk cId="2366577474" sldId="407"/>
        </pc:sldMkLst>
        <pc:spChg chg="del">
          <ac:chgData name="Krystian Birr" userId="a4510468-4e09-4e8d-8563-ae6c34d7bc71" providerId="ADAL" clId="{02E14F23-84CE-444F-A33D-4273D35A1805}" dt="2022-12-27T22:27:47.115" v="4202" actId="478"/>
          <ac:spMkLst>
            <pc:docMk/>
            <pc:sldMk cId="2366577474" sldId="407"/>
            <ac:spMk id="2" creationId="{00000000-0000-0000-0000-000000000000}"/>
          </ac:spMkLst>
        </pc:spChg>
        <pc:spChg chg="add mod">
          <ac:chgData name="Krystian Birr" userId="a4510468-4e09-4e8d-8563-ae6c34d7bc71" providerId="ADAL" clId="{02E14F23-84CE-444F-A33D-4273D35A1805}" dt="2022-12-28T07:53:46.149" v="4311"/>
          <ac:spMkLst>
            <pc:docMk/>
            <pc:sldMk cId="2366577474" sldId="407"/>
            <ac:spMk id="2" creationId="{BA60C891-F41F-3A2A-292A-397DCF497DC7}"/>
          </ac:spMkLst>
        </pc:spChg>
        <pc:spChg chg="add del mod">
          <ac:chgData name="Krystian Birr" userId="a4510468-4e09-4e8d-8563-ae6c34d7bc71" providerId="ADAL" clId="{02E14F23-84CE-444F-A33D-4273D35A1805}" dt="2022-12-27T22:27:49.649" v="4203" actId="478"/>
          <ac:spMkLst>
            <pc:docMk/>
            <pc:sldMk cId="2366577474" sldId="407"/>
            <ac:spMk id="6" creationId="{A4CC04F6-B2E1-8197-04D5-AAE2A4EA70CA}"/>
          </ac:spMkLst>
        </pc:spChg>
        <pc:spChg chg="add mod">
          <ac:chgData name="Krystian Birr" userId="a4510468-4e09-4e8d-8563-ae6c34d7bc71" providerId="ADAL" clId="{02E14F23-84CE-444F-A33D-4273D35A1805}" dt="2022-12-27T22:28:03.838" v="4208" actId="6549"/>
          <ac:spMkLst>
            <pc:docMk/>
            <pc:sldMk cId="2366577474" sldId="407"/>
            <ac:spMk id="7" creationId="{2EB007BB-94D0-9B81-F173-B35F57E2323B}"/>
          </ac:spMkLst>
        </pc:spChg>
        <pc:spChg chg="mod">
          <ac:chgData name="Krystian Birr" userId="a4510468-4e09-4e8d-8563-ae6c34d7bc71" providerId="ADAL" clId="{02E14F23-84CE-444F-A33D-4273D35A1805}" dt="2022-12-27T22:36:12.157" v="4301" actId="113"/>
          <ac:spMkLst>
            <pc:docMk/>
            <pc:sldMk cId="2366577474" sldId="407"/>
            <ac:spMk id="8" creationId="{D9DD6F35-4C43-43FB-A8E3-1A9B27E66D0D}"/>
          </ac:spMkLst>
        </pc:spChg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2024037269" sldId="584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511739817" sldId="585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3348135" sldId="586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3284109413" sldId="587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3800911347" sldId="588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2705391610" sldId="589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3260959022" sldId="590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3548218171" sldId="591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3777352313" sldId="592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654217236" sldId="593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4155289768" sldId="594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645177351" sldId="595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675473094" sldId="596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929824971" sldId="597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2866180614" sldId="598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1580954037" sldId="599"/>
        </pc:sldMkLst>
      </pc:sldChg>
      <pc:sldChg chg="del">
        <pc:chgData name="Krystian Birr" userId="a4510468-4e09-4e8d-8563-ae6c34d7bc71" providerId="ADAL" clId="{02E14F23-84CE-444F-A33D-4273D35A1805}" dt="2022-12-27T15:25:52.578" v="18" actId="47"/>
        <pc:sldMkLst>
          <pc:docMk/>
          <pc:sldMk cId="3471843194" sldId="600"/>
        </pc:sldMkLst>
      </pc:sldChg>
    </pc:docChg>
  </pc:docChgLst>
  <pc:docChgLst>
    <pc:chgData name="Krystian Birr" userId="a4510468-4e09-4e8d-8563-ae6c34d7bc71" providerId="ADAL" clId="{1789669A-38C7-4900-B1A0-6265E9F12FD9}"/>
    <pc:docChg chg="undo custSel modSld">
      <pc:chgData name="Krystian Birr" userId="a4510468-4e09-4e8d-8563-ae6c34d7bc71" providerId="ADAL" clId="{1789669A-38C7-4900-B1A0-6265E9F12FD9}" dt="2023-01-09T16:18:01.485" v="81" actId="20577"/>
      <pc:docMkLst>
        <pc:docMk/>
      </pc:docMkLst>
      <pc:sldChg chg="addSp delSp modSp mod">
        <pc:chgData name="Krystian Birr" userId="a4510468-4e09-4e8d-8563-ae6c34d7bc71" providerId="ADAL" clId="{1789669A-38C7-4900-B1A0-6265E9F12FD9}" dt="2023-01-09T16:15:54.525" v="39" actId="403"/>
        <pc:sldMkLst>
          <pc:docMk/>
          <pc:sldMk cId="1959285348" sldId="359"/>
        </pc:sldMkLst>
        <pc:graphicFrameChg chg="add del mod">
          <ac:chgData name="Krystian Birr" userId="a4510468-4e09-4e8d-8563-ae6c34d7bc71" providerId="ADAL" clId="{1789669A-38C7-4900-B1A0-6265E9F12FD9}" dt="2023-01-09T16:15:08.542" v="28"/>
          <ac:graphicFrameMkLst>
            <pc:docMk/>
            <pc:sldMk cId="1959285348" sldId="359"/>
            <ac:graphicFrameMk id="4" creationId="{B72581CC-B828-30C3-EA39-C94A1E34CA42}"/>
          </ac:graphicFrameMkLst>
        </pc:graphicFrameChg>
        <pc:graphicFrameChg chg="add del mod modGraphic">
          <ac:chgData name="Krystian Birr" userId="a4510468-4e09-4e8d-8563-ae6c34d7bc71" providerId="ADAL" clId="{1789669A-38C7-4900-B1A0-6265E9F12FD9}" dt="2023-01-09T16:15:54.525" v="39" actId="403"/>
          <ac:graphicFrameMkLst>
            <pc:docMk/>
            <pc:sldMk cId="1959285348" sldId="359"/>
            <ac:graphicFrameMk id="13" creationId="{F7419216-1F8B-0BDC-A10B-EC2357345CFB}"/>
          </ac:graphicFrameMkLst>
        </pc:graphicFrameChg>
      </pc:sldChg>
      <pc:sldChg chg="addSp delSp modSp mod">
        <pc:chgData name="Krystian Birr" userId="a4510468-4e09-4e8d-8563-ae6c34d7bc71" providerId="ADAL" clId="{1789669A-38C7-4900-B1A0-6265E9F12FD9}" dt="2023-01-09T16:16:51.938" v="66" actId="403"/>
        <pc:sldMkLst>
          <pc:docMk/>
          <pc:sldMk cId="2670295460" sldId="360"/>
        </pc:sldMkLst>
        <pc:graphicFrameChg chg="add mod">
          <ac:chgData name="Krystian Birr" userId="a4510468-4e09-4e8d-8563-ae6c34d7bc71" providerId="ADAL" clId="{1789669A-38C7-4900-B1A0-6265E9F12FD9}" dt="2023-01-09T16:16:51.938" v="66" actId="403"/>
          <ac:graphicFrameMkLst>
            <pc:docMk/>
            <pc:sldMk cId="2670295460" sldId="360"/>
            <ac:graphicFrameMk id="4" creationId="{A08C85DC-917B-B48C-61D3-19E3D8E53143}"/>
          </ac:graphicFrameMkLst>
        </pc:graphicFrameChg>
        <pc:graphicFrameChg chg="del">
          <ac:chgData name="Krystian Birr" userId="a4510468-4e09-4e8d-8563-ae6c34d7bc71" providerId="ADAL" clId="{1789669A-38C7-4900-B1A0-6265E9F12FD9}" dt="2023-01-09T16:16:04.429" v="40" actId="478"/>
          <ac:graphicFrameMkLst>
            <pc:docMk/>
            <pc:sldMk cId="2670295460" sldId="360"/>
            <ac:graphicFrameMk id="9" creationId="{A08C85DC-917B-B48C-61D3-19E3D8E53143}"/>
          </ac:graphicFrameMkLst>
        </pc:graphicFrameChg>
      </pc:sldChg>
      <pc:sldChg chg="addSp delSp modSp mod">
        <pc:chgData name="Krystian Birr" userId="a4510468-4e09-4e8d-8563-ae6c34d7bc71" providerId="ADAL" clId="{1789669A-38C7-4900-B1A0-6265E9F12FD9}" dt="2023-01-09T16:16:48.429" v="65" actId="403"/>
        <pc:sldMkLst>
          <pc:docMk/>
          <pc:sldMk cId="201359125" sldId="361"/>
        </pc:sldMkLst>
        <pc:graphicFrameChg chg="add mod">
          <ac:chgData name="Krystian Birr" userId="a4510468-4e09-4e8d-8563-ae6c34d7bc71" providerId="ADAL" clId="{1789669A-38C7-4900-B1A0-6265E9F12FD9}" dt="2023-01-09T16:16:48.429" v="65" actId="403"/>
          <ac:graphicFrameMkLst>
            <pc:docMk/>
            <pc:sldMk cId="201359125" sldId="361"/>
            <ac:graphicFrameMk id="4" creationId="{86280C2F-61F6-402C-8678-EB5D85C4857D}"/>
          </ac:graphicFrameMkLst>
        </pc:graphicFrameChg>
        <pc:graphicFrameChg chg="del mod">
          <ac:chgData name="Krystian Birr" userId="a4510468-4e09-4e8d-8563-ae6c34d7bc71" providerId="ADAL" clId="{1789669A-38C7-4900-B1A0-6265E9F12FD9}" dt="2023-01-09T16:16:29.474" v="52" actId="478"/>
          <ac:graphicFrameMkLst>
            <pc:docMk/>
            <pc:sldMk cId="201359125" sldId="361"/>
            <ac:graphicFrameMk id="8" creationId="{86280C2F-61F6-402C-8678-EB5D85C4857D}"/>
          </ac:graphicFrameMkLst>
        </pc:graphicFrameChg>
      </pc:sldChg>
      <pc:sldChg chg="addSp delSp modSp mod">
        <pc:chgData name="Krystian Birr" userId="a4510468-4e09-4e8d-8563-ae6c34d7bc71" providerId="ADAL" clId="{1789669A-38C7-4900-B1A0-6265E9F12FD9}" dt="2023-01-09T16:17:14.483" v="75" actId="1076"/>
        <pc:sldMkLst>
          <pc:docMk/>
          <pc:sldMk cId="2331596359" sldId="362"/>
        </pc:sldMkLst>
        <pc:graphicFrameChg chg="del">
          <ac:chgData name="Krystian Birr" userId="a4510468-4e09-4e8d-8563-ae6c34d7bc71" providerId="ADAL" clId="{1789669A-38C7-4900-B1A0-6265E9F12FD9}" dt="2023-01-09T16:17:00.478" v="67" actId="478"/>
          <ac:graphicFrameMkLst>
            <pc:docMk/>
            <pc:sldMk cId="2331596359" sldId="362"/>
            <ac:graphicFrameMk id="4" creationId="{53E43C76-E7E5-45B0-8271-DD435CF62E0F}"/>
          </ac:graphicFrameMkLst>
        </pc:graphicFrameChg>
        <pc:graphicFrameChg chg="add mod">
          <ac:chgData name="Krystian Birr" userId="a4510468-4e09-4e8d-8563-ae6c34d7bc71" providerId="ADAL" clId="{1789669A-38C7-4900-B1A0-6265E9F12FD9}" dt="2023-01-09T16:17:14.483" v="75" actId="1076"/>
          <ac:graphicFrameMkLst>
            <pc:docMk/>
            <pc:sldMk cId="2331596359" sldId="362"/>
            <ac:graphicFrameMk id="7" creationId="{53E43C76-E7E5-45B0-8271-DD435CF62E0F}"/>
          </ac:graphicFrameMkLst>
        </pc:graphicFrameChg>
      </pc:sldChg>
      <pc:sldChg chg="modSp">
        <pc:chgData name="Krystian Birr" userId="a4510468-4e09-4e8d-8563-ae6c34d7bc71" providerId="ADAL" clId="{1789669A-38C7-4900-B1A0-6265E9F12FD9}" dt="2023-01-09T16:12:05.050" v="10" actId="14826"/>
        <pc:sldMkLst>
          <pc:docMk/>
          <pc:sldMk cId="234019658" sldId="363"/>
        </pc:sldMkLst>
        <pc:picChg chg="mod">
          <ac:chgData name="Krystian Birr" userId="a4510468-4e09-4e8d-8563-ae6c34d7bc71" providerId="ADAL" clId="{1789669A-38C7-4900-B1A0-6265E9F12FD9}" dt="2023-01-09T16:11:09.940" v="2" actId="14826"/>
          <ac:picMkLst>
            <pc:docMk/>
            <pc:sldMk cId="234019658" sldId="363"/>
            <ac:picMk id="14" creationId="{7EEC1CE9-C4C8-9424-7734-AA58C4CC2030}"/>
          </ac:picMkLst>
        </pc:picChg>
        <pc:picChg chg="mod">
          <ac:chgData name="Krystian Birr" userId="a4510468-4e09-4e8d-8563-ae6c34d7bc71" providerId="ADAL" clId="{1789669A-38C7-4900-B1A0-6265E9F12FD9}" dt="2023-01-09T16:12:05.050" v="10" actId="14826"/>
          <ac:picMkLst>
            <pc:docMk/>
            <pc:sldMk cId="234019658" sldId="363"/>
            <ac:picMk id="15" creationId="{2F6D20DF-7561-2A4C-DFA6-5FB04B21E37C}"/>
          </ac:picMkLst>
        </pc:picChg>
      </pc:sldChg>
      <pc:sldChg chg="modSp mod">
        <pc:chgData name="Krystian Birr" userId="a4510468-4e09-4e8d-8563-ae6c34d7bc71" providerId="ADAL" clId="{1789669A-38C7-4900-B1A0-6265E9F12FD9}" dt="2023-01-09T16:11:33.977" v="6" actId="1076"/>
        <pc:sldMkLst>
          <pc:docMk/>
          <pc:sldMk cId="3863830917" sldId="364"/>
        </pc:sldMkLst>
        <pc:picChg chg="mod">
          <ac:chgData name="Krystian Birr" userId="a4510468-4e09-4e8d-8563-ae6c34d7bc71" providerId="ADAL" clId="{1789669A-38C7-4900-B1A0-6265E9F12FD9}" dt="2023-01-09T16:11:31.420" v="5" actId="1076"/>
          <ac:picMkLst>
            <pc:docMk/>
            <pc:sldMk cId="3863830917" sldId="364"/>
            <ac:picMk id="7" creationId="{4B3434BF-0CC5-28CB-3A9B-4543BFEC281F}"/>
          </ac:picMkLst>
        </pc:picChg>
        <pc:picChg chg="mod">
          <ac:chgData name="Krystian Birr" userId="a4510468-4e09-4e8d-8563-ae6c34d7bc71" providerId="ADAL" clId="{1789669A-38C7-4900-B1A0-6265E9F12FD9}" dt="2023-01-09T16:11:33.977" v="6" actId="1076"/>
          <ac:picMkLst>
            <pc:docMk/>
            <pc:sldMk cId="3863830917" sldId="364"/>
            <ac:picMk id="11" creationId="{A33D1A18-FD9E-A493-1652-F4CDA9CB94D9}"/>
          </ac:picMkLst>
        </pc:picChg>
      </pc:sldChg>
      <pc:sldChg chg="modSp mod">
        <pc:chgData name="Krystian Birr" userId="a4510468-4e09-4e8d-8563-ae6c34d7bc71" providerId="ADAL" clId="{1789669A-38C7-4900-B1A0-6265E9F12FD9}" dt="2023-01-09T16:11:41.620" v="8" actId="1076"/>
        <pc:sldMkLst>
          <pc:docMk/>
          <pc:sldMk cId="29024428" sldId="366"/>
        </pc:sldMkLst>
        <pc:picChg chg="mod">
          <ac:chgData name="Krystian Birr" userId="a4510468-4e09-4e8d-8563-ae6c34d7bc71" providerId="ADAL" clId="{1789669A-38C7-4900-B1A0-6265E9F12FD9}" dt="2023-01-09T16:11:41.620" v="8" actId="1076"/>
          <ac:picMkLst>
            <pc:docMk/>
            <pc:sldMk cId="29024428" sldId="366"/>
            <ac:picMk id="6" creationId="{8E0A0CCD-F7FA-853C-A5DD-B9871F850C76}"/>
          </ac:picMkLst>
        </pc:picChg>
      </pc:sldChg>
      <pc:sldChg chg="modSp">
        <pc:chgData name="Krystian Birr" userId="a4510468-4e09-4e8d-8563-ae6c34d7bc71" providerId="ADAL" clId="{1789669A-38C7-4900-B1A0-6265E9F12FD9}" dt="2023-01-09T16:12:41.066" v="12" actId="14826"/>
        <pc:sldMkLst>
          <pc:docMk/>
          <pc:sldMk cId="728616300" sldId="367"/>
        </pc:sldMkLst>
        <pc:picChg chg="mod">
          <ac:chgData name="Krystian Birr" userId="a4510468-4e09-4e8d-8563-ae6c34d7bc71" providerId="ADAL" clId="{1789669A-38C7-4900-B1A0-6265E9F12FD9}" dt="2023-01-09T16:12:41.066" v="12" actId="14826"/>
          <ac:picMkLst>
            <pc:docMk/>
            <pc:sldMk cId="728616300" sldId="367"/>
            <ac:picMk id="6" creationId="{C234FE9D-3A97-113D-AB69-6E03434D3B48}"/>
          </ac:picMkLst>
        </pc:picChg>
        <pc:picChg chg="mod">
          <ac:chgData name="Krystian Birr" userId="a4510468-4e09-4e8d-8563-ae6c34d7bc71" providerId="ADAL" clId="{1789669A-38C7-4900-B1A0-6265E9F12FD9}" dt="2023-01-09T16:12:24.129" v="11" actId="14826"/>
          <ac:picMkLst>
            <pc:docMk/>
            <pc:sldMk cId="728616300" sldId="367"/>
            <ac:picMk id="15" creationId="{2F6D20DF-7561-2A4C-DFA6-5FB04B21E37C}"/>
          </ac:picMkLst>
        </pc:picChg>
      </pc:sldChg>
      <pc:sldChg chg="modSp mod">
        <pc:chgData name="Krystian Birr" userId="a4510468-4e09-4e8d-8563-ae6c34d7bc71" providerId="ADAL" clId="{1789669A-38C7-4900-B1A0-6265E9F12FD9}" dt="2023-01-09T16:13:25.129" v="19" actId="1076"/>
        <pc:sldMkLst>
          <pc:docMk/>
          <pc:sldMk cId="1698622115" sldId="370"/>
        </pc:sldMkLst>
        <pc:picChg chg="mod">
          <ac:chgData name="Krystian Birr" userId="a4510468-4e09-4e8d-8563-ae6c34d7bc71" providerId="ADAL" clId="{1789669A-38C7-4900-B1A0-6265E9F12FD9}" dt="2023-01-09T16:12:52.946" v="13" actId="14826"/>
          <ac:picMkLst>
            <pc:docMk/>
            <pc:sldMk cId="1698622115" sldId="370"/>
            <ac:picMk id="14" creationId="{7EEC1CE9-C4C8-9424-7734-AA58C4CC2030}"/>
          </ac:picMkLst>
        </pc:picChg>
        <pc:picChg chg="mod modCrop">
          <ac:chgData name="Krystian Birr" userId="a4510468-4e09-4e8d-8563-ae6c34d7bc71" providerId="ADAL" clId="{1789669A-38C7-4900-B1A0-6265E9F12FD9}" dt="2023-01-09T16:13:25.129" v="19" actId="1076"/>
          <ac:picMkLst>
            <pc:docMk/>
            <pc:sldMk cId="1698622115" sldId="370"/>
            <ac:picMk id="15" creationId="{2F6D20DF-7561-2A4C-DFA6-5FB04B21E37C}"/>
          </ac:picMkLst>
        </pc:picChg>
      </pc:sldChg>
      <pc:sldChg chg="modSp">
        <pc:chgData name="Krystian Birr" userId="a4510468-4e09-4e8d-8563-ae6c34d7bc71" providerId="ADAL" clId="{1789669A-38C7-4900-B1A0-6265E9F12FD9}" dt="2023-01-09T16:14:07.088" v="21" actId="14826"/>
        <pc:sldMkLst>
          <pc:docMk/>
          <pc:sldMk cId="209660021" sldId="373"/>
        </pc:sldMkLst>
        <pc:picChg chg="mod">
          <ac:chgData name="Krystian Birr" userId="a4510468-4e09-4e8d-8563-ae6c34d7bc71" providerId="ADAL" clId="{1789669A-38C7-4900-B1A0-6265E9F12FD9}" dt="2023-01-09T16:13:41.541" v="20" actId="14826"/>
          <ac:picMkLst>
            <pc:docMk/>
            <pc:sldMk cId="209660021" sldId="373"/>
            <ac:picMk id="14" creationId="{7EEC1CE9-C4C8-9424-7734-AA58C4CC2030}"/>
          </ac:picMkLst>
        </pc:picChg>
        <pc:picChg chg="mod">
          <ac:chgData name="Krystian Birr" userId="a4510468-4e09-4e8d-8563-ae6c34d7bc71" providerId="ADAL" clId="{1789669A-38C7-4900-B1A0-6265E9F12FD9}" dt="2023-01-09T16:14:07.088" v="21" actId="14826"/>
          <ac:picMkLst>
            <pc:docMk/>
            <pc:sldMk cId="209660021" sldId="373"/>
            <ac:picMk id="15" creationId="{2F6D20DF-7561-2A4C-DFA6-5FB04B21E37C}"/>
          </ac:picMkLst>
        </pc:picChg>
      </pc:sldChg>
      <pc:sldChg chg="modSp">
        <pc:chgData name="Krystian Birr" userId="a4510468-4e09-4e8d-8563-ae6c34d7bc71" providerId="ADAL" clId="{1789669A-38C7-4900-B1A0-6265E9F12FD9}" dt="2023-01-09T16:14:24.951" v="25" actId="14826"/>
        <pc:sldMkLst>
          <pc:docMk/>
          <pc:sldMk cId="2000942733" sldId="375"/>
        </pc:sldMkLst>
        <pc:picChg chg="mod">
          <ac:chgData name="Krystian Birr" userId="a4510468-4e09-4e8d-8563-ae6c34d7bc71" providerId="ADAL" clId="{1789669A-38C7-4900-B1A0-6265E9F12FD9}" dt="2023-01-09T16:14:24.951" v="25" actId="14826"/>
          <ac:picMkLst>
            <pc:docMk/>
            <pc:sldMk cId="2000942733" sldId="375"/>
            <ac:picMk id="14" creationId="{7EEC1CE9-C4C8-9424-7734-AA58C4CC2030}"/>
          </ac:picMkLst>
        </pc:picChg>
        <pc:picChg chg="mod">
          <ac:chgData name="Krystian Birr" userId="a4510468-4e09-4e8d-8563-ae6c34d7bc71" providerId="ADAL" clId="{1789669A-38C7-4900-B1A0-6265E9F12FD9}" dt="2023-01-09T16:14:14.292" v="22" actId="14826"/>
          <ac:picMkLst>
            <pc:docMk/>
            <pc:sldMk cId="2000942733" sldId="375"/>
            <ac:picMk id="15" creationId="{2F6D20DF-7561-2A4C-DFA6-5FB04B21E37C}"/>
          </ac:picMkLst>
        </pc:picChg>
      </pc:sldChg>
      <pc:sldChg chg="modSp mod">
        <pc:chgData name="Krystian Birr" userId="a4510468-4e09-4e8d-8563-ae6c34d7bc71" providerId="ADAL" clId="{1789669A-38C7-4900-B1A0-6265E9F12FD9}" dt="2023-01-09T16:17:40.745" v="77" actId="20577"/>
        <pc:sldMkLst>
          <pc:docMk/>
          <pc:sldMk cId="1311088762" sldId="406"/>
        </pc:sldMkLst>
        <pc:spChg chg="mod">
          <ac:chgData name="Krystian Birr" userId="a4510468-4e09-4e8d-8563-ae6c34d7bc71" providerId="ADAL" clId="{1789669A-38C7-4900-B1A0-6265E9F12FD9}" dt="2023-01-09T16:17:40.745" v="77" actId="20577"/>
          <ac:spMkLst>
            <pc:docMk/>
            <pc:sldMk cId="1311088762" sldId="406"/>
            <ac:spMk id="8" creationId="{D9DD6F35-4C43-43FB-A8E3-1A9B27E66D0D}"/>
          </ac:spMkLst>
        </pc:spChg>
      </pc:sldChg>
      <pc:sldChg chg="modSp mod">
        <pc:chgData name="Krystian Birr" userId="a4510468-4e09-4e8d-8563-ae6c34d7bc71" providerId="ADAL" clId="{1789669A-38C7-4900-B1A0-6265E9F12FD9}" dt="2023-01-09T16:18:01.485" v="81" actId="20577"/>
        <pc:sldMkLst>
          <pc:docMk/>
          <pc:sldMk cId="2366577474" sldId="407"/>
        </pc:sldMkLst>
        <pc:spChg chg="mod">
          <ac:chgData name="Krystian Birr" userId="a4510468-4e09-4e8d-8563-ae6c34d7bc71" providerId="ADAL" clId="{1789669A-38C7-4900-B1A0-6265E9F12FD9}" dt="2023-01-09T16:18:01.485" v="81" actId="20577"/>
          <ac:spMkLst>
            <pc:docMk/>
            <pc:sldMk cId="2366577474" sldId="407"/>
            <ac:spMk id="8" creationId="{D9DD6F35-4C43-43FB-A8E3-1A9B27E66D0D}"/>
          </ac:spMkLst>
        </pc:spChg>
      </pc:sldChg>
    </pc:docChg>
  </pc:docChgLst>
  <pc:docChgLst>
    <pc:chgData name="Krystian Birr" userId="a4510468-4e09-4e8d-8563-ae6c34d7bc71" providerId="ADAL" clId="{123AC0AA-EF82-4282-B730-244CB3B1A6C7}"/>
    <pc:docChg chg="undo custSel addSld delSld modSld sldOrd">
      <pc:chgData name="Krystian Birr" userId="a4510468-4e09-4e8d-8563-ae6c34d7bc71" providerId="ADAL" clId="{123AC0AA-EF82-4282-B730-244CB3B1A6C7}" dt="2022-06-06T16:54:50.354" v="1937" actId="1076"/>
      <pc:docMkLst>
        <pc:docMk/>
      </pc:docMkLst>
      <pc:sldChg chg="modSp mod">
        <pc:chgData name="Krystian Birr" userId="a4510468-4e09-4e8d-8563-ae6c34d7bc71" providerId="ADAL" clId="{123AC0AA-EF82-4282-B730-244CB3B1A6C7}" dt="2022-06-06T12:13:47.203" v="95" actId="20577"/>
        <pc:sldMkLst>
          <pc:docMk/>
          <pc:sldMk cId="0" sldId="256"/>
        </pc:sldMkLst>
        <pc:spChg chg="mod">
          <ac:chgData name="Krystian Birr" userId="a4510468-4e09-4e8d-8563-ae6c34d7bc71" providerId="ADAL" clId="{123AC0AA-EF82-4282-B730-244CB3B1A6C7}" dt="2022-06-06T12:13:47.203" v="95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Krystian Birr" userId="a4510468-4e09-4e8d-8563-ae6c34d7bc71" providerId="ADAL" clId="{123AC0AA-EF82-4282-B730-244CB3B1A6C7}" dt="2022-06-06T12:13:44.110" v="93" actId="6549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Krystian Birr" userId="a4510468-4e09-4e8d-8563-ae6c34d7bc71" providerId="ADAL" clId="{123AC0AA-EF82-4282-B730-244CB3B1A6C7}" dt="2022-06-06T16:54:50.354" v="1937" actId="1076"/>
        <pc:sldMkLst>
          <pc:docMk/>
          <pc:sldMk cId="0" sldId="258"/>
        </pc:sldMkLst>
        <pc:spChg chg="mod">
          <ac:chgData name="Krystian Birr" userId="a4510468-4e09-4e8d-8563-ae6c34d7bc71" providerId="ADAL" clId="{123AC0AA-EF82-4282-B730-244CB3B1A6C7}" dt="2022-06-06T16:54:50.354" v="1937" actId="1076"/>
          <ac:spMkLst>
            <pc:docMk/>
            <pc:sldMk cId="0" sldId="258"/>
            <ac:spMk id="4" creationId="{00000000-0000-0000-0000-000000000000}"/>
          </ac:spMkLst>
        </pc:spChg>
      </pc:sldChg>
      <pc:sldChg chg="addSp delSp modSp mod">
        <pc:chgData name="Krystian Birr" userId="a4510468-4e09-4e8d-8563-ae6c34d7bc71" providerId="ADAL" clId="{123AC0AA-EF82-4282-B730-244CB3B1A6C7}" dt="2022-06-06T16:54:22.699" v="1936" actId="1076"/>
        <pc:sldMkLst>
          <pc:docMk/>
          <pc:sldMk cId="2034359115" sldId="336"/>
        </pc:sldMkLst>
        <pc:spChg chg="del mod">
          <ac:chgData name="Krystian Birr" userId="a4510468-4e09-4e8d-8563-ae6c34d7bc71" providerId="ADAL" clId="{123AC0AA-EF82-4282-B730-244CB3B1A6C7}" dt="2022-06-06T12:13:58.133" v="101" actId="478"/>
          <ac:spMkLst>
            <pc:docMk/>
            <pc:sldMk cId="2034359115" sldId="336"/>
            <ac:spMk id="7" creationId="{ED51AB46-D632-427C-BFDE-2824C67D9C93}"/>
          </ac:spMkLst>
        </pc:spChg>
        <pc:spChg chg="mod">
          <ac:chgData name="Krystian Birr" userId="a4510468-4e09-4e8d-8563-ae6c34d7bc71" providerId="ADAL" clId="{123AC0AA-EF82-4282-B730-244CB3B1A6C7}" dt="2022-06-06T16:54:22.699" v="1936" actId="1076"/>
          <ac:spMkLst>
            <pc:docMk/>
            <pc:sldMk cId="2034359115" sldId="336"/>
            <ac:spMk id="8" creationId="{D9DD6F35-4C43-43FB-A8E3-1A9B27E66D0D}"/>
          </ac:spMkLst>
        </pc:spChg>
        <pc:spChg chg="add mod">
          <ac:chgData name="Krystian Birr" userId="a4510468-4e09-4e8d-8563-ae6c34d7bc71" providerId="ADAL" clId="{123AC0AA-EF82-4282-B730-244CB3B1A6C7}" dt="2022-06-06T16:54:22.699" v="1936" actId="1076"/>
          <ac:spMkLst>
            <pc:docMk/>
            <pc:sldMk cId="2034359115" sldId="336"/>
            <ac:spMk id="10" creationId="{1A8FC3B6-3C50-99EF-97FD-9165CA8AACF5}"/>
          </ac:spMkLst>
        </pc:spChg>
        <pc:spChg chg="add mod">
          <ac:chgData name="Krystian Birr" userId="a4510468-4e09-4e8d-8563-ae6c34d7bc71" providerId="ADAL" clId="{123AC0AA-EF82-4282-B730-244CB3B1A6C7}" dt="2022-06-06T16:54:16.009" v="1933" actId="114"/>
          <ac:spMkLst>
            <pc:docMk/>
            <pc:sldMk cId="2034359115" sldId="336"/>
            <ac:spMk id="12" creationId="{17549CFA-C7C2-7927-6C8F-1F3AFB4C477E}"/>
          </ac:spMkLst>
        </pc:spChg>
        <pc:picChg chg="del">
          <ac:chgData name="Krystian Birr" userId="a4510468-4e09-4e8d-8563-ae6c34d7bc71" providerId="ADAL" clId="{123AC0AA-EF82-4282-B730-244CB3B1A6C7}" dt="2022-06-06T12:13:53.011" v="97" actId="478"/>
          <ac:picMkLst>
            <pc:docMk/>
            <pc:sldMk cId="2034359115" sldId="336"/>
            <ac:picMk id="1026" creationId="{802AC551-FEE6-4B0D-AE1A-2633D60497BC}"/>
          </ac:picMkLst>
        </pc:picChg>
        <pc:picChg chg="del">
          <ac:chgData name="Krystian Birr" userId="a4510468-4e09-4e8d-8563-ae6c34d7bc71" providerId="ADAL" clId="{123AC0AA-EF82-4282-B730-244CB3B1A6C7}" dt="2022-06-06T12:13:52.544" v="96" actId="478"/>
          <ac:picMkLst>
            <pc:docMk/>
            <pc:sldMk cId="2034359115" sldId="336"/>
            <ac:picMk id="1028" creationId="{1CDB1552-D453-4539-99CF-8A44850E873B}"/>
          </ac:picMkLst>
        </pc:picChg>
        <pc:picChg chg="del">
          <ac:chgData name="Krystian Birr" userId="a4510468-4e09-4e8d-8563-ae6c34d7bc71" providerId="ADAL" clId="{123AC0AA-EF82-4282-B730-244CB3B1A6C7}" dt="2022-06-06T12:13:53.544" v="98" actId="478"/>
          <ac:picMkLst>
            <pc:docMk/>
            <pc:sldMk cId="2034359115" sldId="336"/>
            <ac:picMk id="1030" creationId="{59B79EAA-4966-454A-9DE8-0C7C1919A75A}"/>
          </ac:picMkLst>
        </pc:picChg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4207738309" sldId="337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2817656593" sldId="338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847092869" sldId="339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2732845374" sldId="340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390302875" sldId="341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574772870" sldId="551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936053554" sldId="564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2984737745" sldId="565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409664756" sldId="566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4020256189" sldId="567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649806092" sldId="568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1203358313" sldId="569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1421234871" sldId="570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1500082569" sldId="572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4262291861" sldId="573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1557520580" sldId="575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1373507227" sldId="576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274762834" sldId="577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580054048" sldId="578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2316549530" sldId="579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503504468" sldId="580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302068814" sldId="581"/>
        </pc:sldMkLst>
      </pc:sldChg>
      <pc:sldChg chg="del">
        <pc:chgData name="Krystian Birr" userId="a4510468-4e09-4e8d-8563-ae6c34d7bc71" providerId="ADAL" clId="{123AC0AA-EF82-4282-B730-244CB3B1A6C7}" dt="2022-06-06T12:14:09.639" v="102" actId="47"/>
        <pc:sldMkLst>
          <pc:docMk/>
          <pc:sldMk cId="658448761" sldId="582"/>
        </pc:sldMkLst>
      </pc:sldChg>
      <pc:sldChg chg="addSp delSp modSp mod">
        <pc:chgData name="Krystian Birr" userId="a4510468-4e09-4e8d-8563-ae6c34d7bc71" providerId="ADAL" clId="{123AC0AA-EF82-4282-B730-244CB3B1A6C7}" dt="2022-06-06T12:27:29.452" v="549" actId="207"/>
        <pc:sldMkLst>
          <pc:docMk/>
          <pc:sldMk cId="2338932004" sldId="583"/>
        </pc:sldMkLst>
        <pc:spChg chg="mod">
          <ac:chgData name="Krystian Birr" userId="a4510468-4e09-4e8d-8563-ae6c34d7bc71" providerId="ADAL" clId="{123AC0AA-EF82-4282-B730-244CB3B1A6C7}" dt="2022-06-06T12:17:54.478" v="207" actId="20577"/>
          <ac:spMkLst>
            <pc:docMk/>
            <pc:sldMk cId="2338932004" sldId="583"/>
            <ac:spMk id="2" creationId="{00000000-0000-0000-0000-000000000000}"/>
          </ac:spMkLst>
        </pc:spChg>
        <pc:spChg chg="del mod">
          <ac:chgData name="Krystian Birr" userId="a4510468-4e09-4e8d-8563-ae6c34d7bc71" providerId="ADAL" clId="{123AC0AA-EF82-4282-B730-244CB3B1A6C7}" dt="2022-06-06T12:18:13.261" v="208" actId="478"/>
          <ac:spMkLst>
            <pc:docMk/>
            <pc:sldMk cId="2338932004" sldId="583"/>
            <ac:spMk id="3" creationId="{00000000-0000-0000-0000-000000000000}"/>
          </ac:spMkLst>
        </pc:spChg>
        <pc:spChg chg="del mod">
          <ac:chgData name="Krystian Birr" userId="a4510468-4e09-4e8d-8563-ae6c34d7bc71" providerId="ADAL" clId="{123AC0AA-EF82-4282-B730-244CB3B1A6C7}" dt="2022-06-06T12:18:16.706" v="210" actId="478"/>
          <ac:spMkLst>
            <pc:docMk/>
            <pc:sldMk cId="2338932004" sldId="583"/>
            <ac:spMk id="4" creationId="{353C428F-C38E-4306-B3FD-39D231BF6CED}"/>
          </ac:spMkLst>
        </pc:spChg>
        <pc:spChg chg="add del mod">
          <ac:chgData name="Krystian Birr" userId="a4510468-4e09-4e8d-8563-ae6c34d7bc71" providerId="ADAL" clId="{123AC0AA-EF82-4282-B730-244CB3B1A6C7}" dt="2022-06-06T12:18:15.307" v="209" actId="478"/>
          <ac:spMkLst>
            <pc:docMk/>
            <pc:sldMk cId="2338932004" sldId="583"/>
            <ac:spMk id="7" creationId="{65F0E115-AF6B-9DC0-056A-48C4E1805B17}"/>
          </ac:spMkLst>
        </pc:spChg>
        <pc:spChg chg="add del mod">
          <ac:chgData name="Krystian Birr" userId="a4510468-4e09-4e8d-8563-ae6c34d7bc71" providerId="ADAL" clId="{123AC0AA-EF82-4282-B730-244CB3B1A6C7}" dt="2022-06-06T12:26:46.391" v="505" actId="478"/>
          <ac:spMkLst>
            <pc:docMk/>
            <pc:sldMk cId="2338932004" sldId="583"/>
            <ac:spMk id="10" creationId="{E2C95B1D-4C93-39FC-FD5B-BF5C423E4AB4}"/>
          </ac:spMkLst>
        </pc:spChg>
        <pc:spChg chg="add mod">
          <ac:chgData name="Krystian Birr" userId="a4510468-4e09-4e8d-8563-ae6c34d7bc71" providerId="ADAL" clId="{123AC0AA-EF82-4282-B730-244CB3B1A6C7}" dt="2022-06-06T12:20:46.053" v="249" actId="14100"/>
          <ac:spMkLst>
            <pc:docMk/>
            <pc:sldMk cId="2338932004" sldId="583"/>
            <ac:spMk id="15" creationId="{AE822DC2-55AF-64CC-CA63-4752F6CD8B83}"/>
          </ac:spMkLst>
        </pc:spChg>
        <pc:spChg chg="add mod">
          <ac:chgData name="Krystian Birr" userId="a4510468-4e09-4e8d-8563-ae6c34d7bc71" providerId="ADAL" clId="{123AC0AA-EF82-4282-B730-244CB3B1A6C7}" dt="2022-06-06T12:20:38.870" v="247" actId="1076"/>
          <ac:spMkLst>
            <pc:docMk/>
            <pc:sldMk cId="2338932004" sldId="583"/>
            <ac:spMk id="17" creationId="{797FAB13-D9BA-1E73-886B-707F34421F62}"/>
          </ac:spMkLst>
        </pc:spChg>
        <pc:spChg chg="add mod">
          <ac:chgData name="Krystian Birr" userId="a4510468-4e09-4e8d-8563-ae6c34d7bc71" providerId="ADAL" clId="{123AC0AA-EF82-4282-B730-244CB3B1A6C7}" dt="2022-06-06T12:27:29.452" v="549" actId="207"/>
          <ac:spMkLst>
            <pc:docMk/>
            <pc:sldMk cId="2338932004" sldId="583"/>
            <ac:spMk id="18" creationId="{DA3D3BBE-8EDD-BD30-7AC2-F699525BE1DE}"/>
          </ac:spMkLst>
        </pc:spChg>
        <pc:picChg chg="add mod">
          <ac:chgData name="Krystian Birr" userId="a4510468-4e09-4e8d-8563-ae6c34d7bc71" providerId="ADAL" clId="{123AC0AA-EF82-4282-B730-244CB3B1A6C7}" dt="2022-06-06T12:19:46.890" v="231" actId="1076"/>
          <ac:picMkLst>
            <pc:docMk/>
            <pc:sldMk cId="2338932004" sldId="583"/>
            <ac:picMk id="8" creationId="{7C59860F-23DF-A2D7-CC58-6492952901A7}"/>
          </ac:picMkLst>
        </pc:picChg>
        <pc:picChg chg="add mod">
          <ac:chgData name="Krystian Birr" userId="a4510468-4e09-4e8d-8563-ae6c34d7bc71" providerId="ADAL" clId="{123AC0AA-EF82-4282-B730-244CB3B1A6C7}" dt="2022-06-06T12:19:48.111" v="232" actId="1076"/>
          <ac:picMkLst>
            <pc:docMk/>
            <pc:sldMk cId="2338932004" sldId="583"/>
            <ac:picMk id="11" creationId="{87A79405-6421-E7AC-F0DC-FCFE9DDF0689}"/>
          </ac:picMkLst>
        </pc:picChg>
        <pc:picChg chg="add del mod">
          <ac:chgData name="Krystian Birr" userId="a4510468-4e09-4e8d-8563-ae6c34d7bc71" providerId="ADAL" clId="{123AC0AA-EF82-4282-B730-244CB3B1A6C7}" dt="2022-06-06T12:19:44.255" v="230" actId="478"/>
          <ac:picMkLst>
            <pc:docMk/>
            <pc:sldMk cId="2338932004" sldId="583"/>
            <ac:picMk id="13" creationId="{55A793DE-96CE-6620-4533-2B558C23E837}"/>
          </ac:picMkLst>
        </pc:picChg>
      </pc:sldChg>
      <pc:sldChg chg="modSp add mod ord">
        <pc:chgData name="Krystian Birr" userId="a4510468-4e09-4e8d-8563-ae6c34d7bc71" providerId="ADAL" clId="{123AC0AA-EF82-4282-B730-244CB3B1A6C7}" dt="2022-06-06T16:51:01.770" v="1668" actId="1076"/>
        <pc:sldMkLst>
          <pc:docMk/>
          <pc:sldMk cId="2024037269" sldId="584"/>
        </pc:sldMkLst>
        <pc:spChg chg="mod">
          <ac:chgData name="Krystian Birr" userId="a4510468-4e09-4e8d-8563-ae6c34d7bc71" providerId="ADAL" clId="{123AC0AA-EF82-4282-B730-244CB3B1A6C7}" dt="2022-06-06T16:51:01.770" v="1668" actId="1076"/>
          <ac:spMkLst>
            <pc:docMk/>
            <pc:sldMk cId="2024037269" sldId="584"/>
            <ac:spMk id="4" creationId="{353C428F-C38E-4306-B3FD-39D231BF6CED}"/>
          </ac:spMkLst>
        </pc:spChg>
      </pc:sldChg>
      <pc:sldChg chg="addSp delSp modSp add mod">
        <pc:chgData name="Krystian Birr" userId="a4510468-4e09-4e8d-8563-ae6c34d7bc71" providerId="ADAL" clId="{123AC0AA-EF82-4282-B730-244CB3B1A6C7}" dt="2022-06-06T16:25:12.198" v="1046" actId="121"/>
        <pc:sldMkLst>
          <pc:docMk/>
          <pc:sldMk cId="1976805392" sldId="585"/>
        </pc:sldMkLst>
        <pc:spChg chg="mod">
          <ac:chgData name="Krystian Birr" userId="a4510468-4e09-4e8d-8563-ae6c34d7bc71" providerId="ADAL" clId="{123AC0AA-EF82-4282-B730-244CB3B1A6C7}" dt="2022-06-06T16:23:46.571" v="1002" actId="14100"/>
          <ac:spMkLst>
            <pc:docMk/>
            <pc:sldMk cId="1976805392" sldId="585"/>
            <ac:spMk id="2" creationId="{00000000-0000-0000-0000-000000000000}"/>
          </ac:spMkLst>
        </pc:spChg>
        <pc:spChg chg="del">
          <ac:chgData name="Krystian Birr" userId="a4510468-4e09-4e8d-8563-ae6c34d7bc71" providerId="ADAL" clId="{123AC0AA-EF82-4282-B730-244CB3B1A6C7}" dt="2022-06-06T12:17:18.889" v="168" actId="478"/>
          <ac:spMkLst>
            <pc:docMk/>
            <pc:sldMk cId="1976805392" sldId="585"/>
            <ac:spMk id="3" creationId="{00000000-0000-0000-0000-000000000000}"/>
          </ac:spMkLst>
        </pc:spChg>
        <pc:spChg chg="add del mod">
          <ac:chgData name="Krystian Birr" userId="a4510468-4e09-4e8d-8563-ae6c34d7bc71" providerId="ADAL" clId="{123AC0AA-EF82-4282-B730-244CB3B1A6C7}" dt="2022-06-06T16:24:24.761" v="1008" actId="2711"/>
          <ac:spMkLst>
            <pc:docMk/>
            <pc:sldMk cId="1976805392" sldId="585"/>
            <ac:spMk id="4" creationId="{353C428F-C38E-4306-B3FD-39D231BF6CED}"/>
          </ac:spMkLst>
        </pc:spChg>
        <pc:spChg chg="add del mod">
          <ac:chgData name="Krystian Birr" userId="a4510468-4e09-4e8d-8563-ae6c34d7bc71" providerId="ADAL" clId="{123AC0AA-EF82-4282-B730-244CB3B1A6C7}" dt="2022-06-06T12:17:20.689" v="169" actId="478"/>
          <ac:spMkLst>
            <pc:docMk/>
            <pc:sldMk cId="1976805392" sldId="585"/>
            <ac:spMk id="7" creationId="{425C9FA5-04D7-88AA-1C6F-3500EB1BB9AD}"/>
          </ac:spMkLst>
        </pc:spChg>
        <pc:spChg chg="add mod">
          <ac:chgData name="Krystian Birr" userId="a4510468-4e09-4e8d-8563-ae6c34d7bc71" providerId="ADAL" clId="{123AC0AA-EF82-4282-B730-244CB3B1A6C7}" dt="2022-06-06T16:24:41.491" v="1032" actId="1076"/>
          <ac:spMkLst>
            <pc:docMk/>
            <pc:sldMk cId="1976805392" sldId="585"/>
            <ac:spMk id="8" creationId="{B5C4FB62-DE7D-3F21-163E-D54C970827C6}"/>
          </ac:spMkLst>
        </pc:spChg>
        <pc:spChg chg="add mod">
          <ac:chgData name="Krystian Birr" userId="a4510468-4e09-4e8d-8563-ae6c34d7bc71" providerId="ADAL" clId="{123AC0AA-EF82-4282-B730-244CB3B1A6C7}" dt="2022-06-06T16:25:12.198" v="1046" actId="121"/>
          <ac:spMkLst>
            <pc:docMk/>
            <pc:sldMk cId="1976805392" sldId="585"/>
            <ac:spMk id="11" creationId="{A7EC9727-5FFD-6E96-E5FD-D6E0879440E0}"/>
          </ac:spMkLst>
        </pc:spChg>
        <pc:graphicFrameChg chg="add mod">
          <ac:chgData name="Krystian Birr" userId="a4510468-4e09-4e8d-8563-ae6c34d7bc71" providerId="ADAL" clId="{123AC0AA-EF82-4282-B730-244CB3B1A6C7}" dt="2022-06-06T16:24:53.399" v="1036" actId="1076"/>
          <ac:graphicFrameMkLst>
            <pc:docMk/>
            <pc:sldMk cId="1976805392" sldId="585"/>
            <ac:graphicFrameMk id="9" creationId="{BB1D9E6D-03B3-4213-8C77-F314DB1BACC5}"/>
          </ac:graphicFrameMkLst>
        </pc:graphicFrameChg>
      </pc:sldChg>
      <pc:sldChg chg="addSp delSp modSp add mod">
        <pc:chgData name="Krystian Birr" userId="a4510468-4e09-4e8d-8563-ae6c34d7bc71" providerId="ADAL" clId="{123AC0AA-EF82-4282-B730-244CB3B1A6C7}" dt="2022-06-06T12:27:26.118" v="548" actId="207"/>
        <pc:sldMkLst>
          <pc:docMk/>
          <pc:sldMk cId="1534932671" sldId="586"/>
        </pc:sldMkLst>
        <pc:spChg chg="add mod">
          <ac:chgData name="Krystian Birr" userId="a4510468-4e09-4e8d-8563-ae6c34d7bc71" providerId="ADAL" clId="{123AC0AA-EF82-4282-B730-244CB3B1A6C7}" dt="2022-06-06T12:26:17.391" v="498" actId="1076"/>
          <ac:spMkLst>
            <pc:docMk/>
            <pc:sldMk cId="1534932671" sldId="586"/>
            <ac:spMk id="9" creationId="{653D33B7-894C-AF1B-B262-B6BBCCC23014}"/>
          </ac:spMkLst>
        </pc:spChg>
        <pc:spChg chg="del mod">
          <ac:chgData name="Krystian Birr" userId="a4510468-4e09-4e8d-8563-ae6c34d7bc71" providerId="ADAL" clId="{123AC0AA-EF82-4282-B730-244CB3B1A6C7}" dt="2022-06-06T12:25:53.145" v="459" actId="478"/>
          <ac:spMkLst>
            <pc:docMk/>
            <pc:sldMk cId="1534932671" sldId="586"/>
            <ac:spMk id="10" creationId="{E2C95B1D-4C93-39FC-FD5B-BF5C423E4AB4}"/>
          </ac:spMkLst>
        </pc:spChg>
        <pc:spChg chg="add del mod">
          <ac:chgData name="Krystian Birr" userId="a4510468-4e09-4e8d-8563-ae6c34d7bc71" providerId="ADAL" clId="{123AC0AA-EF82-4282-B730-244CB3B1A6C7}" dt="2022-06-06T12:26:33.308" v="502" actId="478"/>
          <ac:spMkLst>
            <pc:docMk/>
            <pc:sldMk cId="1534932671" sldId="586"/>
            <ac:spMk id="12" creationId="{F014AE29-E4D0-F806-5443-2D75B437428C}"/>
          </ac:spMkLst>
        </pc:spChg>
        <pc:spChg chg="add mod">
          <ac:chgData name="Krystian Birr" userId="a4510468-4e09-4e8d-8563-ae6c34d7bc71" providerId="ADAL" clId="{123AC0AA-EF82-4282-B730-244CB3B1A6C7}" dt="2022-06-06T12:23:46.256" v="429" actId="14100"/>
          <ac:spMkLst>
            <pc:docMk/>
            <pc:sldMk cId="1534932671" sldId="586"/>
            <ac:spMk id="13" creationId="{B9BDEB0F-DA4D-460C-FEE7-0EE39A83473D}"/>
          </ac:spMkLst>
        </pc:spChg>
        <pc:spChg chg="add del mod">
          <ac:chgData name="Krystian Birr" userId="a4510468-4e09-4e8d-8563-ae6c34d7bc71" providerId="ADAL" clId="{123AC0AA-EF82-4282-B730-244CB3B1A6C7}" dt="2022-06-06T12:27:26.118" v="548" actId="207"/>
          <ac:spMkLst>
            <pc:docMk/>
            <pc:sldMk cId="1534932671" sldId="586"/>
            <ac:spMk id="14" creationId="{AC0FEADC-8624-8E8B-E78A-817E3FDC1636}"/>
          </ac:spMkLst>
        </pc:spChg>
        <pc:spChg chg="del">
          <ac:chgData name="Krystian Birr" userId="a4510468-4e09-4e8d-8563-ae6c34d7bc71" providerId="ADAL" clId="{123AC0AA-EF82-4282-B730-244CB3B1A6C7}" dt="2022-06-06T12:21:30.605" v="265" actId="478"/>
          <ac:spMkLst>
            <pc:docMk/>
            <pc:sldMk cId="1534932671" sldId="586"/>
            <ac:spMk id="15" creationId="{AE822DC2-55AF-64CC-CA63-4752F6CD8B83}"/>
          </ac:spMkLst>
        </pc:spChg>
        <pc:spChg chg="add mod">
          <ac:chgData name="Krystian Birr" userId="a4510468-4e09-4e8d-8563-ae6c34d7bc71" providerId="ADAL" clId="{123AC0AA-EF82-4282-B730-244CB3B1A6C7}" dt="2022-06-06T12:27:23.357" v="547" actId="207"/>
          <ac:spMkLst>
            <pc:docMk/>
            <pc:sldMk cId="1534932671" sldId="586"/>
            <ac:spMk id="16" creationId="{9A01767A-447F-B3A0-F3C1-AAB73E8A6F21}"/>
          </ac:spMkLst>
        </pc:spChg>
        <pc:spChg chg="del">
          <ac:chgData name="Krystian Birr" userId="a4510468-4e09-4e8d-8563-ae6c34d7bc71" providerId="ADAL" clId="{123AC0AA-EF82-4282-B730-244CB3B1A6C7}" dt="2022-06-06T12:21:29.046" v="263" actId="478"/>
          <ac:spMkLst>
            <pc:docMk/>
            <pc:sldMk cId="1534932671" sldId="586"/>
            <ac:spMk id="17" creationId="{797FAB13-D9BA-1E73-886B-707F34421F62}"/>
          </ac:spMkLst>
        </pc:spChg>
        <pc:picChg chg="del">
          <ac:chgData name="Krystian Birr" userId="a4510468-4e09-4e8d-8563-ae6c34d7bc71" providerId="ADAL" clId="{123AC0AA-EF82-4282-B730-244CB3B1A6C7}" dt="2022-06-06T12:21:29.888" v="264" actId="478"/>
          <ac:picMkLst>
            <pc:docMk/>
            <pc:sldMk cId="1534932671" sldId="586"/>
            <ac:picMk id="8" creationId="{7C59860F-23DF-A2D7-CC58-6492952901A7}"/>
          </ac:picMkLst>
        </pc:picChg>
        <pc:picChg chg="del">
          <ac:chgData name="Krystian Birr" userId="a4510468-4e09-4e8d-8563-ae6c34d7bc71" providerId="ADAL" clId="{123AC0AA-EF82-4282-B730-244CB3B1A6C7}" dt="2022-06-06T12:21:26.814" v="262" actId="478"/>
          <ac:picMkLst>
            <pc:docMk/>
            <pc:sldMk cId="1534932671" sldId="586"/>
            <ac:picMk id="11" creationId="{87A79405-6421-E7AC-F0DC-FCFE9DDF0689}"/>
          </ac:picMkLst>
        </pc:picChg>
      </pc:sldChg>
      <pc:sldChg chg="addSp delSp modSp add mod">
        <pc:chgData name="Krystian Birr" userId="a4510468-4e09-4e8d-8563-ae6c34d7bc71" providerId="ADAL" clId="{123AC0AA-EF82-4282-B730-244CB3B1A6C7}" dt="2022-06-06T12:39:07.051" v="744"/>
        <pc:sldMkLst>
          <pc:docMk/>
          <pc:sldMk cId="692800540" sldId="587"/>
        </pc:sldMkLst>
        <pc:spChg chg="add del mod">
          <ac:chgData name="Krystian Birr" userId="a4510468-4e09-4e8d-8563-ae6c34d7bc71" providerId="ADAL" clId="{123AC0AA-EF82-4282-B730-244CB3B1A6C7}" dt="2022-06-06T12:24:40.268" v="434" actId="478"/>
          <ac:spMkLst>
            <pc:docMk/>
            <pc:sldMk cId="692800540" sldId="587"/>
            <ac:spMk id="4" creationId="{DD353245-B26C-DADB-4048-2493B5EE3CBE}"/>
          </ac:spMkLst>
        </pc:spChg>
        <pc:spChg chg="del">
          <ac:chgData name="Krystian Birr" userId="a4510468-4e09-4e8d-8563-ae6c34d7bc71" providerId="ADAL" clId="{123AC0AA-EF82-4282-B730-244CB3B1A6C7}" dt="2022-06-06T12:24:37.167" v="433" actId="478"/>
          <ac:spMkLst>
            <pc:docMk/>
            <pc:sldMk cId="692800540" sldId="587"/>
            <ac:spMk id="9" creationId="{653D33B7-894C-AF1B-B262-B6BBCCC23014}"/>
          </ac:spMkLst>
        </pc:spChg>
        <pc:spChg chg="del">
          <ac:chgData name="Krystian Birr" userId="a4510468-4e09-4e8d-8563-ae6c34d7bc71" providerId="ADAL" clId="{123AC0AA-EF82-4282-B730-244CB3B1A6C7}" dt="2022-06-06T12:24:35.145" v="432" actId="478"/>
          <ac:spMkLst>
            <pc:docMk/>
            <pc:sldMk cId="692800540" sldId="587"/>
            <ac:spMk id="10" creationId="{E2C95B1D-4C93-39FC-FD5B-BF5C423E4AB4}"/>
          </ac:spMkLst>
        </pc:spChg>
        <pc:spChg chg="add del mod">
          <ac:chgData name="Krystian Birr" userId="a4510468-4e09-4e8d-8563-ae6c34d7bc71" providerId="ADAL" clId="{123AC0AA-EF82-4282-B730-244CB3B1A6C7}" dt="2022-06-06T12:39:06.704" v="743" actId="478"/>
          <ac:spMkLst>
            <pc:docMk/>
            <pc:sldMk cId="692800540" sldId="587"/>
            <ac:spMk id="11" creationId="{C78ADB83-3C14-57AE-B471-20A0F0938F8C}"/>
          </ac:spMkLst>
        </pc:spChg>
        <pc:spChg chg="mod">
          <ac:chgData name="Krystian Birr" userId="a4510468-4e09-4e8d-8563-ae6c34d7bc71" providerId="ADAL" clId="{123AC0AA-EF82-4282-B730-244CB3B1A6C7}" dt="2022-06-06T12:27:09.085" v="546" actId="207"/>
          <ac:spMkLst>
            <pc:docMk/>
            <pc:sldMk cId="692800540" sldId="587"/>
            <ac:spMk id="12" creationId="{F014AE29-E4D0-F806-5443-2D75B437428C}"/>
          </ac:spMkLst>
        </pc:spChg>
        <pc:spChg chg="del">
          <ac:chgData name="Krystian Birr" userId="a4510468-4e09-4e8d-8563-ae6c34d7bc71" providerId="ADAL" clId="{123AC0AA-EF82-4282-B730-244CB3B1A6C7}" dt="2022-06-06T12:24:34.151" v="431" actId="478"/>
          <ac:spMkLst>
            <pc:docMk/>
            <pc:sldMk cId="692800540" sldId="587"/>
            <ac:spMk id="13" creationId="{B9BDEB0F-DA4D-460C-FEE7-0EE39A83473D}"/>
          </ac:spMkLst>
        </pc:spChg>
        <pc:spChg chg="add mod">
          <ac:chgData name="Krystian Birr" userId="a4510468-4e09-4e8d-8563-ae6c34d7bc71" providerId="ADAL" clId="{123AC0AA-EF82-4282-B730-244CB3B1A6C7}" dt="2022-06-06T12:29:57.622" v="576" actId="1076"/>
          <ac:spMkLst>
            <pc:docMk/>
            <pc:sldMk cId="692800540" sldId="587"/>
            <ac:spMk id="15" creationId="{D92DEF3C-4369-2A6F-EED0-DCE14090BA5C}"/>
          </ac:spMkLst>
        </pc:spChg>
        <pc:spChg chg="add mod">
          <ac:chgData name="Krystian Birr" userId="a4510468-4e09-4e8d-8563-ae6c34d7bc71" providerId="ADAL" clId="{123AC0AA-EF82-4282-B730-244CB3B1A6C7}" dt="2022-06-06T12:39:07.051" v="744"/>
          <ac:spMkLst>
            <pc:docMk/>
            <pc:sldMk cId="692800540" sldId="587"/>
            <ac:spMk id="16" creationId="{FB446CAA-13D1-9A7B-22B5-B46624E881AC}"/>
          </ac:spMkLst>
        </pc:spChg>
        <pc:graphicFrameChg chg="add mod">
          <ac:chgData name="Krystian Birr" userId="a4510468-4e09-4e8d-8563-ae6c34d7bc71" providerId="ADAL" clId="{123AC0AA-EF82-4282-B730-244CB3B1A6C7}" dt="2022-06-06T12:29:57.622" v="576" actId="1076"/>
          <ac:graphicFrameMkLst>
            <pc:docMk/>
            <pc:sldMk cId="692800540" sldId="587"/>
            <ac:graphicFrameMk id="14" creationId="{35130F05-A225-0A66-5713-CC0AACBF3C56}"/>
          </ac:graphicFrameMkLst>
        </pc:graphicFrameChg>
      </pc:sldChg>
      <pc:sldChg chg="addSp delSp modSp add mod">
        <pc:chgData name="Krystian Birr" userId="a4510468-4e09-4e8d-8563-ae6c34d7bc71" providerId="ADAL" clId="{123AC0AA-EF82-4282-B730-244CB3B1A6C7}" dt="2022-06-06T12:31:02.511" v="595" actId="113"/>
        <pc:sldMkLst>
          <pc:docMk/>
          <pc:sldMk cId="2351328614" sldId="588"/>
        </pc:sldMkLst>
        <pc:spChg chg="add del mod">
          <ac:chgData name="Krystian Birr" userId="a4510468-4e09-4e8d-8563-ae6c34d7bc71" providerId="ADAL" clId="{123AC0AA-EF82-4282-B730-244CB3B1A6C7}" dt="2022-06-06T12:27:58.759" v="553"/>
          <ac:spMkLst>
            <pc:docMk/>
            <pc:sldMk cId="2351328614" sldId="588"/>
            <ac:spMk id="4" creationId="{2735EF37-A71F-8946-1E36-F27BFD574C17}"/>
          </ac:spMkLst>
        </pc:spChg>
        <pc:spChg chg="add del mod">
          <ac:chgData name="Krystian Birr" userId="a4510468-4e09-4e8d-8563-ae6c34d7bc71" providerId="ADAL" clId="{123AC0AA-EF82-4282-B730-244CB3B1A6C7}" dt="2022-06-06T12:29:51.174" v="574" actId="21"/>
          <ac:spMkLst>
            <pc:docMk/>
            <pc:sldMk cId="2351328614" sldId="588"/>
            <ac:spMk id="7" creationId="{85ED1981-090E-2ED9-1001-D52CA8F3D4F8}"/>
          </ac:spMkLst>
        </pc:spChg>
        <pc:spChg chg="del">
          <ac:chgData name="Krystian Birr" userId="a4510468-4e09-4e8d-8563-ae6c34d7bc71" providerId="ADAL" clId="{123AC0AA-EF82-4282-B730-244CB3B1A6C7}" dt="2022-06-06T12:27:54.658" v="551" actId="478"/>
          <ac:spMkLst>
            <pc:docMk/>
            <pc:sldMk cId="2351328614" sldId="588"/>
            <ac:spMk id="11" creationId="{C78ADB83-3C14-57AE-B471-20A0F0938F8C}"/>
          </ac:spMkLst>
        </pc:spChg>
        <pc:spChg chg="add mod">
          <ac:chgData name="Krystian Birr" userId="a4510468-4e09-4e8d-8563-ae6c34d7bc71" providerId="ADAL" clId="{123AC0AA-EF82-4282-B730-244CB3B1A6C7}" dt="2022-06-06T12:30:47.405" v="591" actId="1076"/>
          <ac:spMkLst>
            <pc:docMk/>
            <pc:sldMk cId="2351328614" sldId="588"/>
            <ac:spMk id="13" creationId="{84BAF61B-BE79-A82F-D041-83A37D6D6363}"/>
          </ac:spMkLst>
        </pc:spChg>
        <pc:graphicFrameChg chg="add del mod">
          <ac:chgData name="Krystian Birr" userId="a4510468-4e09-4e8d-8563-ae6c34d7bc71" providerId="ADAL" clId="{123AC0AA-EF82-4282-B730-244CB3B1A6C7}" dt="2022-06-06T12:27:58.759" v="553"/>
          <ac:graphicFrameMkLst>
            <pc:docMk/>
            <pc:sldMk cId="2351328614" sldId="588"/>
            <ac:graphicFrameMk id="3" creationId="{2386941D-6D3B-2F84-4B5F-C3B844269C96}"/>
          </ac:graphicFrameMkLst>
        </pc:graphicFrameChg>
        <pc:graphicFrameChg chg="add del mod modGraphic">
          <ac:chgData name="Krystian Birr" userId="a4510468-4e09-4e8d-8563-ae6c34d7bc71" providerId="ADAL" clId="{123AC0AA-EF82-4282-B730-244CB3B1A6C7}" dt="2022-06-06T12:29:51.174" v="574" actId="21"/>
          <ac:graphicFrameMkLst>
            <pc:docMk/>
            <pc:sldMk cId="2351328614" sldId="588"/>
            <ac:graphicFrameMk id="6" creationId="{0DECEA18-E9AE-21D2-3698-36FBEFD13575}"/>
          </ac:graphicFrameMkLst>
        </pc:graphicFrameChg>
        <pc:graphicFrameChg chg="add del mod">
          <ac:chgData name="Krystian Birr" userId="a4510468-4e09-4e8d-8563-ae6c34d7bc71" providerId="ADAL" clId="{123AC0AA-EF82-4282-B730-244CB3B1A6C7}" dt="2022-06-06T12:30:05.332" v="578"/>
          <ac:graphicFrameMkLst>
            <pc:docMk/>
            <pc:sldMk cId="2351328614" sldId="588"/>
            <ac:graphicFrameMk id="8" creationId="{AF782084-753E-082A-96FD-0FCAF517D5AF}"/>
          </ac:graphicFrameMkLst>
        </pc:graphicFrameChg>
        <pc:graphicFrameChg chg="add mod modGraphic">
          <ac:chgData name="Krystian Birr" userId="a4510468-4e09-4e8d-8563-ae6c34d7bc71" providerId="ADAL" clId="{123AC0AA-EF82-4282-B730-244CB3B1A6C7}" dt="2022-06-06T12:31:02.511" v="595" actId="113"/>
          <ac:graphicFrameMkLst>
            <pc:docMk/>
            <pc:sldMk cId="2351328614" sldId="588"/>
            <ac:graphicFrameMk id="9" creationId="{BDFC8C64-97FF-D472-8509-62B5A1516633}"/>
          </ac:graphicFrameMkLst>
        </pc:graphicFrameChg>
      </pc:sldChg>
      <pc:sldChg chg="addSp delSp modSp add mod">
        <pc:chgData name="Krystian Birr" userId="a4510468-4e09-4e8d-8563-ae6c34d7bc71" providerId="ADAL" clId="{123AC0AA-EF82-4282-B730-244CB3B1A6C7}" dt="2022-06-06T12:35:19.836" v="665" actId="20577"/>
        <pc:sldMkLst>
          <pc:docMk/>
          <pc:sldMk cId="3458972496" sldId="589"/>
        </pc:sldMkLst>
        <pc:spChg chg="add mod">
          <ac:chgData name="Krystian Birr" userId="a4510468-4e09-4e8d-8563-ae6c34d7bc71" providerId="ADAL" clId="{123AC0AA-EF82-4282-B730-244CB3B1A6C7}" dt="2022-06-06T12:32:33.209" v="627" actId="1076"/>
          <ac:spMkLst>
            <pc:docMk/>
            <pc:sldMk cId="3458972496" sldId="589"/>
            <ac:spMk id="10" creationId="{D9D2369B-471C-A722-349F-4BD7D880CD38}"/>
          </ac:spMkLst>
        </pc:spChg>
        <pc:spChg chg="mod">
          <ac:chgData name="Krystian Birr" userId="a4510468-4e09-4e8d-8563-ae6c34d7bc71" providerId="ADAL" clId="{123AC0AA-EF82-4282-B730-244CB3B1A6C7}" dt="2022-06-06T12:35:19.836" v="665" actId="20577"/>
          <ac:spMkLst>
            <pc:docMk/>
            <pc:sldMk cId="3458972496" sldId="589"/>
            <ac:spMk id="12" creationId="{F014AE29-E4D0-F806-5443-2D75B437428C}"/>
          </ac:spMkLst>
        </pc:spChg>
        <pc:spChg chg="del">
          <ac:chgData name="Krystian Birr" userId="a4510468-4e09-4e8d-8563-ae6c34d7bc71" providerId="ADAL" clId="{123AC0AA-EF82-4282-B730-244CB3B1A6C7}" dt="2022-06-06T12:31:23.777" v="597" actId="478"/>
          <ac:spMkLst>
            <pc:docMk/>
            <pc:sldMk cId="3458972496" sldId="589"/>
            <ac:spMk id="13" creationId="{84BAF61B-BE79-A82F-D041-83A37D6D6363}"/>
          </ac:spMkLst>
        </pc:spChg>
        <pc:spChg chg="add mod">
          <ac:chgData name="Krystian Birr" userId="a4510468-4e09-4e8d-8563-ae6c34d7bc71" providerId="ADAL" clId="{123AC0AA-EF82-4282-B730-244CB3B1A6C7}" dt="2022-06-06T12:32:44.079" v="630" actId="1076"/>
          <ac:spMkLst>
            <pc:docMk/>
            <pc:sldMk cId="3458972496" sldId="589"/>
            <ac:spMk id="14" creationId="{A2626E68-C82D-2B43-8D2F-EE74D043E83B}"/>
          </ac:spMkLst>
        </pc:spChg>
        <pc:graphicFrameChg chg="add mod">
          <ac:chgData name="Krystian Birr" userId="a4510468-4e09-4e8d-8563-ae6c34d7bc71" providerId="ADAL" clId="{123AC0AA-EF82-4282-B730-244CB3B1A6C7}" dt="2022-06-06T12:31:44.773" v="605" actId="1076"/>
          <ac:graphicFrameMkLst>
            <pc:docMk/>
            <pc:sldMk cId="3458972496" sldId="589"/>
            <ac:graphicFrameMk id="8" creationId="{B8F2E66C-266F-42BC-86C4-6DE16881359B}"/>
          </ac:graphicFrameMkLst>
        </pc:graphicFrameChg>
        <pc:graphicFrameChg chg="del">
          <ac:chgData name="Krystian Birr" userId="a4510468-4e09-4e8d-8563-ae6c34d7bc71" providerId="ADAL" clId="{123AC0AA-EF82-4282-B730-244CB3B1A6C7}" dt="2022-06-06T12:31:25.334" v="598" actId="478"/>
          <ac:graphicFrameMkLst>
            <pc:docMk/>
            <pc:sldMk cId="3458972496" sldId="589"/>
            <ac:graphicFrameMk id="9" creationId="{BDFC8C64-97FF-D472-8509-62B5A1516633}"/>
          </ac:graphicFrameMkLst>
        </pc:graphicFrameChg>
        <pc:picChg chg="add mod">
          <ac:chgData name="Krystian Birr" userId="a4510468-4e09-4e8d-8563-ae6c34d7bc71" providerId="ADAL" clId="{123AC0AA-EF82-4282-B730-244CB3B1A6C7}" dt="2022-06-06T12:31:48.608" v="608" actId="1076"/>
          <ac:picMkLst>
            <pc:docMk/>
            <pc:sldMk cId="3458972496" sldId="589"/>
            <ac:picMk id="7" creationId="{F6D5690E-2892-17CE-3ECE-3EC3A2E84478}"/>
          </ac:picMkLst>
        </pc:picChg>
      </pc:sldChg>
      <pc:sldChg chg="add del">
        <pc:chgData name="Krystian Birr" userId="a4510468-4e09-4e8d-8563-ae6c34d7bc71" providerId="ADAL" clId="{123AC0AA-EF82-4282-B730-244CB3B1A6C7}" dt="2022-06-06T12:35:27.481" v="666" actId="47"/>
        <pc:sldMkLst>
          <pc:docMk/>
          <pc:sldMk cId="3097637218" sldId="590"/>
        </pc:sldMkLst>
      </pc:sldChg>
      <pc:sldChg chg="addSp delSp modSp add mod">
        <pc:chgData name="Krystian Birr" userId="a4510468-4e09-4e8d-8563-ae6c34d7bc71" providerId="ADAL" clId="{123AC0AA-EF82-4282-B730-244CB3B1A6C7}" dt="2022-06-06T12:34:36.844" v="646" actId="1076"/>
        <pc:sldMkLst>
          <pc:docMk/>
          <pc:sldMk cId="1271877155" sldId="591"/>
        </pc:sldMkLst>
        <pc:spChg chg="del mod">
          <ac:chgData name="Krystian Birr" userId="a4510468-4e09-4e8d-8563-ae6c34d7bc71" providerId="ADAL" clId="{123AC0AA-EF82-4282-B730-244CB3B1A6C7}" dt="2022-06-06T12:33:14.862" v="637" actId="478"/>
          <ac:spMkLst>
            <pc:docMk/>
            <pc:sldMk cId="1271877155" sldId="591"/>
            <ac:spMk id="10" creationId="{D9D2369B-471C-A722-349F-4BD7D880CD38}"/>
          </ac:spMkLst>
        </pc:spChg>
        <pc:spChg chg="del">
          <ac:chgData name="Krystian Birr" userId="a4510468-4e09-4e8d-8563-ae6c34d7bc71" providerId="ADAL" clId="{123AC0AA-EF82-4282-B730-244CB3B1A6C7}" dt="2022-06-06T12:33:15.920" v="638" actId="478"/>
          <ac:spMkLst>
            <pc:docMk/>
            <pc:sldMk cId="1271877155" sldId="591"/>
            <ac:spMk id="12" creationId="{F014AE29-E4D0-F806-5443-2D75B437428C}"/>
          </ac:spMkLst>
        </pc:spChg>
        <pc:spChg chg="del">
          <ac:chgData name="Krystian Birr" userId="a4510468-4e09-4e8d-8563-ae6c34d7bc71" providerId="ADAL" clId="{123AC0AA-EF82-4282-B730-244CB3B1A6C7}" dt="2022-06-06T12:33:12.374" v="635" actId="478"/>
          <ac:spMkLst>
            <pc:docMk/>
            <pc:sldMk cId="1271877155" sldId="591"/>
            <ac:spMk id="14" creationId="{A2626E68-C82D-2B43-8D2F-EE74D043E83B}"/>
          </ac:spMkLst>
        </pc:spChg>
        <pc:graphicFrameChg chg="del">
          <ac:chgData name="Krystian Birr" userId="a4510468-4e09-4e8d-8563-ae6c34d7bc71" providerId="ADAL" clId="{123AC0AA-EF82-4282-B730-244CB3B1A6C7}" dt="2022-06-06T12:33:10.763" v="634" actId="478"/>
          <ac:graphicFrameMkLst>
            <pc:docMk/>
            <pc:sldMk cId="1271877155" sldId="591"/>
            <ac:graphicFrameMk id="8" creationId="{B8F2E66C-266F-42BC-86C4-6DE16881359B}"/>
          </ac:graphicFrameMkLst>
        </pc:graphicFrameChg>
        <pc:picChg chg="del">
          <ac:chgData name="Krystian Birr" userId="a4510468-4e09-4e8d-8563-ae6c34d7bc71" providerId="ADAL" clId="{123AC0AA-EF82-4282-B730-244CB3B1A6C7}" dt="2022-06-06T12:33:09.079" v="633" actId="478"/>
          <ac:picMkLst>
            <pc:docMk/>
            <pc:sldMk cId="1271877155" sldId="591"/>
            <ac:picMk id="7" creationId="{F6D5690E-2892-17CE-3ECE-3EC3A2E84478}"/>
          </ac:picMkLst>
        </pc:picChg>
        <pc:picChg chg="add mod">
          <ac:chgData name="Krystian Birr" userId="a4510468-4e09-4e8d-8563-ae6c34d7bc71" providerId="ADAL" clId="{123AC0AA-EF82-4282-B730-244CB3B1A6C7}" dt="2022-06-06T12:34:29.874" v="644" actId="14100"/>
          <ac:picMkLst>
            <pc:docMk/>
            <pc:sldMk cId="1271877155" sldId="591"/>
            <ac:picMk id="9" creationId="{A7DF1671-2FDF-1719-7F4D-043996B92853}"/>
          </ac:picMkLst>
        </pc:picChg>
        <pc:picChg chg="add mod">
          <ac:chgData name="Krystian Birr" userId="a4510468-4e09-4e8d-8563-ae6c34d7bc71" providerId="ADAL" clId="{123AC0AA-EF82-4282-B730-244CB3B1A6C7}" dt="2022-06-06T12:34:32.083" v="645" actId="14100"/>
          <ac:picMkLst>
            <pc:docMk/>
            <pc:sldMk cId="1271877155" sldId="591"/>
            <ac:picMk id="11" creationId="{3725412E-115A-AF49-45D3-C9FC250CE6AB}"/>
          </ac:picMkLst>
        </pc:picChg>
        <pc:picChg chg="add mod">
          <ac:chgData name="Krystian Birr" userId="a4510468-4e09-4e8d-8563-ae6c34d7bc71" providerId="ADAL" clId="{123AC0AA-EF82-4282-B730-244CB3B1A6C7}" dt="2022-06-06T12:34:18.087" v="641" actId="14100"/>
          <ac:picMkLst>
            <pc:docMk/>
            <pc:sldMk cId="1271877155" sldId="591"/>
            <ac:picMk id="13" creationId="{DED4BB38-1507-B60C-28B3-6CF16AF0B8E5}"/>
          </ac:picMkLst>
        </pc:picChg>
        <pc:picChg chg="add mod">
          <ac:chgData name="Krystian Birr" userId="a4510468-4e09-4e8d-8563-ae6c34d7bc71" providerId="ADAL" clId="{123AC0AA-EF82-4282-B730-244CB3B1A6C7}" dt="2022-06-06T12:34:36.844" v="646" actId="1076"/>
          <ac:picMkLst>
            <pc:docMk/>
            <pc:sldMk cId="1271877155" sldId="591"/>
            <ac:picMk id="15" creationId="{59D12D81-BA8C-5B39-13C5-4C52586025B9}"/>
          </ac:picMkLst>
        </pc:picChg>
      </pc:sldChg>
      <pc:sldChg chg="addSp delSp modSp add mod ord">
        <pc:chgData name="Krystian Birr" userId="a4510468-4e09-4e8d-8563-ae6c34d7bc71" providerId="ADAL" clId="{123AC0AA-EF82-4282-B730-244CB3B1A6C7}" dt="2022-06-06T12:44:41.583" v="922" actId="1076"/>
        <pc:sldMkLst>
          <pc:docMk/>
          <pc:sldMk cId="4216044980" sldId="592"/>
        </pc:sldMkLst>
        <pc:spChg chg="mod">
          <ac:chgData name="Krystian Birr" userId="a4510468-4e09-4e8d-8563-ae6c34d7bc71" providerId="ADAL" clId="{123AC0AA-EF82-4282-B730-244CB3B1A6C7}" dt="2022-06-06T12:36:28.234" v="696" actId="20577"/>
          <ac:spMkLst>
            <pc:docMk/>
            <pc:sldMk cId="4216044980" sldId="592"/>
            <ac:spMk id="2" creationId="{00000000-0000-0000-0000-000000000000}"/>
          </ac:spMkLst>
        </pc:spChg>
        <pc:spChg chg="add mod">
          <ac:chgData name="Krystian Birr" userId="a4510468-4e09-4e8d-8563-ae6c34d7bc71" providerId="ADAL" clId="{123AC0AA-EF82-4282-B730-244CB3B1A6C7}" dt="2022-06-06T12:44:37.442" v="921" actId="14100"/>
          <ac:spMkLst>
            <pc:docMk/>
            <pc:sldMk cId="4216044980" sldId="592"/>
            <ac:spMk id="10" creationId="{6B3A6DE2-32BC-C53A-6BE5-90F2ADF49581}"/>
          </ac:spMkLst>
        </pc:spChg>
        <pc:spChg chg="mod">
          <ac:chgData name="Krystian Birr" userId="a4510468-4e09-4e8d-8563-ae6c34d7bc71" providerId="ADAL" clId="{123AC0AA-EF82-4282-B730-244CB3B1A6C7}" dt="2022-06-06T12:44:41.583" v="922" actId="1076"/>
          <ac:spMkLst>
            <pc:docMk/>
            <pc:sldMk cId="4216044980" sldId="592"/>
            <ac:spMk id="11" creationId="{C78ADB83-3C14-57AE-B471-20A0F0938F8C}"/>
          </ac:spMkLst>
        </pc:spChg>
        <pc:spChg chg="mod">
          <ac:chgData name="Krystian Birr" userId="a4510468-4e09-4e8d-8563-ae6c34d7bc71" providerId="ADAL" clId="{123AC0AA-EF82-4282-B730-244CB3B1A6C7}" dt="2022-06-06T12:37:31.377" v="729" actId="14100"/>
          <ac:spMkLst>
            <pc:docMk/>
            <pc:sldMk cId="4216044980" sldId="592"/>
            <ac:spMk id="12" creationId="{F014AE29-E4D0-F806-5443-2D75B437428C}"/>
          </ac:spMkLst>
        </pc:spChg>
        <pc:spChg chg="del">
          <ac:chgData name="Krystian Birr" userId="a4510468-4e09-4e8d-8563-ae6c34d7bc71" providerId="ADAL" clId="{123AC0AA-EF82-4282-B730-244CB3B1A6C7}" dt="2022-06-06T12:41:03.671" v="745" actId="478"/>
          <ac:spMkLst>
            <pc:docMk/>
            <pc:sldMk cId="4216044980" sldId="592"/>
            <ac:spMk id="15" creationId="{D92DEF3C-4369-2A6F-EED0-DCE14090BA5C}"/>
          </ac:spMkLst>
        </pc:spChg>
        <pc:graphicFrameChg chg="add mod">
          <ac:chgData name="Krystian Birr" userId="a4510468-4e09-4e8d-8563-ae6c34d7bc71" providerId="ADAL" clId="{123AC0AA-EF82-4282-B730-244CB3B1A6C7}" dt="2022-06-06T12:41:12.966" v="749" actId="1076"/>
          <ac:graphicFrameMkLst>
            <pc:docMk/>
            <pc:sldMk cId="4216044980" sldId="592"/>
            <ac:graphicFrameMk id="3" creationId="{08DA0C52-6A1D-0244-9E57-ECE09714AC2E}"/>
          </ac:graphicFrameMkLst>
        </pc:graphicFrameChg>
        <pc:graphicFrameChg chg="del">
          <ac:chgData name="Krystian Birr" userId="a4510468-4e09-4e8d-8563-ae6c34d7bc71" providerId="ADAL" clId="{123AC0AA-EF82-4282-B730-244CB3B1A6C7}" dt="2022-06-06T12:41:04.979" v="746" actId="478"/>
          <ac:graphicFrameMkLst>
            <pc:docMk/>
            <pc:sldMk cId="4216044980" sldId="592"/>
            <ac:graphicFrameMk id="14" creationId="{35130F05-A225-0A66-5713-CC0AACBF3C56}"/>
          </ac:graphicFrameMkLst>
        </pc:graphicFrameChg>
      </pc:sldChg>
      <pc:sldChg chg="delSp modSp add mod">
        <pc:chgData name="Krystian Birr" userId="a4510468-4e09-4e8d-8563-ae6c34d7bc71" providerId="ADAL" clId="{123AC0AA-EF82-4282-B730-244CB3B1A6C7}" dt="2022-06-06T12:47:05.850" v="950" actId="113"/>
        <pc:sldMkLst>
          <pc:docMk/>
          <pc:sldMk cId="2561417005" sldId="593"/>
        </pc:sldMkLst>
        <pc:spChg chg="del">
          <ac:chgData name="Krystian Birr" userId="a4510468-4e09-4e8d-8563-ae6c34d7bc71" providerId="ADAL" clId="{123AC0AA-EF82-4282-B730-244CB3B1A6C7}" dt="2022-06-06T12:45:25.997" v="932" actId="478"/>
          <ac:spMkLst>
            <pc:docMk/>
            <pc:sldMk cId="2561417005" sldId="593"/>
            <ac:spMk id="10" creationId="{6B3A6DE2-32BC-C53A-6BE5-90F2ADF49581}"/>
          </ac:spMkLst>
        </pc:spChg>
        <pc:spChg chg="mod">
          <ac:chgData name="Krystian Birr" userId="a4510468-4e09-4e8d-8563-ae6c34d7bc71" providerId="ADAL" clId="{123AC0AA-EF82-4282-B730-244CB3B1A6C7}" dt="2022-06-06T12:47:05.850" v="950" actId="113"/>
          <ac:spMkLst>
            <pc:docMk/>
            <pc:sldMk cId="2561417005" sldId="593"/>
            <ac:spMk id="11" creationId="{C78ADB83-3C14-57AE-B471-20A0F0938F8C}"/>
          </ac:spMkLst>
        </pc:spChg>
        <pc:spChg chg="mod">
          <ac:chgData name="Krystian Birr" userId="a4510468-4e09-4e8d-8563-ae6c34d7bc71" providerId="ADAL" clId="{123AC0AA-EF82-4282-B730-244CB3B1A6C7}" dt="2022-06-06T12:44:57.662" v="930" actId="20577"/>
          <ac:spMkLst>
            <pc:docMk/>
            <pc:sldMk cId="2561417005" sldId="593"/>
            <ac:spMk id="12" creationId="{F014AE29-E4D0-F806-5443-2D75B437428C}"/>
          </ac:spMkLst>
        </pc:spChg>
        <pc:graphicFrameChg chg="del">
          <ac:chgData name="Krystian Birr" userId="a4510468-4e09-4e8d-8563-ae6c34d7bc71" providerId="ADAL" clId="{123AC0AA-EF82-4282-B730-244CB3B1A6C7}" dt="2022-06-06T12:45:23.668" v="931" actId="478"/>
          <ac:graphicFrameMkLst>
            <pc:docMk/>
            <pc:sldMk cId="2561417005" sldId="593"/>
            <ac:graphicFrameMk id="3" creationId="{08DA0C52-6A1D-0244-9E57-ECE09714AC2E}"/>
          </ac:graphicFrameMkLst>
        </pc:graphicFrameChg>
      </pc:sldChg>
      <pc:sldChg chg="addSp modSp add mod">
        <pc:chgData name="Krystian Birr" userId="a4510468-4e09-4e8d-8563-ae6c34d7bc71" providerId="ADAL" clId="{123AC0AA-EF82-4282-B730-244CB3B1A6C7}" dt="2022-06-06T15:14:07.798" v="960" actId="113"/>
        <pc:sldMkLst>
          <pc:docMk/>
          <pc:sldMk cId="4126905079" sldId="594"/>
        </pc:sldMkLst>
        <pc:spChg chg="mod">
          <ac:chgData name="Krystian Birr" userId="a4510468-4e09-4e8d-8563-ae6c34d7bc71" providerId="ADAL" clId="{123AC0AA-EF82-4282-B730-244CB3B1A6C7}" dt="2022-06-06T15:14:07.798" v="960" actId="113"/>
          <ac:spMkLst>
            <pc:docMk/>
            <pc:sldMk cId="4126905079" sldId="594"/>
            <ac:spMk id="11" creationId="{C78ADB83-3C14-57AE-B471-20A0F0938F8C}"/>
          </ac:spMkLst>
        </pc:spChg>
        <pc:picChg chg="add mod">
          <ac:chgData name="Krystian Birr" userId="a4510468-4e09-4e8d-8563-ae6c34d7bc71" providerId="ADAL" clId="{123AC0AA-EF82-4282-B730-244CB3B1A6C7}" dt="2022-06-06T12:46:27.895" v="938" actId="14100"/>
          <ac:picMkLst>
            <pc:docMk/>
            <pc:sldMk cId="4126905079" sldId="594"/>
            <ac:picMk id="6" creationId="{83D90B6A-ECC4-4725-9E06-626C6BA49D2E}"/>
          </ac:picMkLst>
        </pc:picChg>
      </pc:sldChg>
      <pc:sldChg chg="addSp delSp modSp add mod">
        <pc:chgData name="Krystian Birr" userId="a4510468-4e09-4e8d-8563-ae6c34d7bc71" providerId="ADAL" clId="{123AC0AA-EF82-4282-B730-244CB3B1A6C7}" dt="2022-06-06T16:26:15.096" v="1081" actId="20577"/>
        <pc:sldMkLst>
          <pc:docMk/>
          <pc:sldMk cId="3253149404" sldId="595"/>
        </pc:sldMkLst>
        <pc:spChg chg="mod">
          <ac:chgData name="Krystian Birr" userId="a4510468-4e09-4e8d-8563-ae6c34d7bc71" providerId="ADAL" clId="{123AC0AA-EF82-4282-B730-244CB3B1A6C7}" dt="2022-06-06T16:26:15.096" v="1081" actId="20577"/>
          <ac:spMkLst>
            <pc:docMk/>
            <pc:sldMk cId="3253149404" sldId="595"/>
            <ac:spMk id="8" creationId="{B5C4FB62-DE7D-3F21-163E-D54C970827C6}"/>
          </ac:spMkLst>
        </pc:spChg>
        <pc:graphicFrameChg chg="add del mod">
          <ac:chgData name="Krystian Birr" userId="a4510468-4e09-4e8d-8563-ae6c34d7bc71" providerId="ADAL" clId="{123AC0AA-EF82-4282-B730-244CB3B1A6C7}" dt="2022-06-06T16:25:32.128" v="1050"/>
          <ac:graphicFrameMkLst>
            <pc:docMk/>
            <pc:sldMk cId="3253149404" sldId="595"/>
            <ac:graphicFrameMk id="3" creationId="{7D7BF50D-FAE4-BE40-A0EE-D9395A3D7A3C}"/>
          </ac:graphicFrameMkLst>
        </pc:graphicFrameChg>
        <pc:graphicFrameChg chg="add mod modGraphic">
          <ac:chgData name="Krystian Birr" userId="a4510468-4e09-4e8d-8563-ae6c34d7bc71" providerId="ADAL" clId="{123AC0AA-EF82-4282-B730-244CB3B1A6C7}" dt="2022-06-06T16:26:05.343" v="1059" actId="1076"/>
          <ac:graphicFrameMkLst>
            <pc:docMk/>
            <pc:sldMk cId="3253149404" sldId="595"/>
            <ac:graphicFrameMk id="6" creationId="{6C59F398-2DBB-8744-B99C-DE2EAC953FB6}"/>
          </ac:graphicFrameMkLst>
        </pc:graphicFrameChg>
        <pc:graphicFrameChg chg="del">
          <ac:chgData name="Krystian Birr" userId="a4510468-4e09-4e8d-8563-ae6c34d7bc71" providerId="ADAL" clId="{123AC0AA-EF82-4282-B730-244CB3B1A6C7}" dt="2022-06-06T16:25:28.594" v="1048" actId="478"/>
          <ac:graphicFrameMkLst>
            <pc:docMk/>
            <pc:sldMk cId="3253149404" sldId="595"/>
            <ac:graphicFrameMk id="9" creationId="{BB1D9E6D-03B3-4213-8C77-F314DB1BACC5}"/>
          </ac:graphicFrameMkLst>
        </pc:graphicFrameChg>
      </pc:sldChg>
      <pc:sldChg chg="addSp delSp modSp add mod">
        <pc:chgData name="Krystian Birr" userId="a4510468-4e09-4e8d-8563-ae6c34d7bc71" providerId="ADAL" clId="{123AC0AA-EF82-4282-B730-244CB3B1A6C7}" dt="2022-06-06T16:27:36.064" v="1137" actId="1076"/>
        <pc:sldMkLst>
          <pc:docMk/>
          <pc:sldMk cId="1327520862" sldId="596"/>
        </pc:sldMkLst>
        <pc:spChg chg="mod">
          <ac:chgData name="Krystian Birr" userId="a4510468-4e09-4e8d-8563-ae6c34d7bc71" providerId="ADAL" clId="{123AC0AA-EF82-4282-B730-244CB3B1A6C7}" dt="2022-06-06T16:26:30.701" v="1117" actId="20577"/>
          <ac:spMkLst>
            <pc:docMk/>
            <pc:sldMk cId="1327520862" sldId="596"/>
            <ac:spMk id="8" creationId="{B5C4FB62-DE7D-3F21-163E-D54C970827C6}"/>
          </ac:spMkLst>
        </pc:spChg>
        <pc:spChg chg="mod">
          <ac:chgData name="Krystian Birr" userId="a4510468-4e09-4e8d-8563-ae6c34d7bc71" providerId="ADAL" clId="{123AC0AA-EF82-4282-B730-244CB3B1A6C7}" dt="2022-06-06T16:27:36.064" v="1137" actId="1076"/>
          <ac:spMkLst>
            <pc:docMk/>
            <pc:sldMk cId="1327520862" sldId="596"/>
            <ac:spMk id="11" creationId="{A7EC9727-5FFD-6E96-E5FD-D6E0879440E0}"/>
          </ac:spMkLst>
        </pc:spChg>
        <pc:graphicFrameChg chg="del">
          <ac:chgData name="Krystian Birr" userId="a4510468-4e09-4e8d-8563-ae6c34d7bc71" providerId="ADAL" clId="{123AC0AA-EF82-4282-B730-244CB3B1A6C7}" dt="2022-06-06T16:26:33.129" v="1118" actId="478"/>
          <ac:graphicFrameMkLst>
            <pc:docMk/>
            <pc:sldMk cId="1327520862" sldId="596"/>
            <ac:graphicFrameMk id="6" creationId="{6C59F398-2DBB-8744-B99C-DE2EAC953FB6}"/>
          </ac:graphicFrameMkLst>
        </pc:graphicFrameChg>
        <pc:graphicFrameChg chg="add mod">
          <ac:chgData name="Krystian Birr" userId="a4510468-4e09-4e8d-8563-ae6c34d7bc71" providerId="ADAL" clId="{123AC0AA-EF82-4282-B730-244CB3B1A6C7}" dt="2022-06-06T16:27:31.034" v="1135" actId="1076"/>
          <ac:graphicFrameMkLst>
            <pc:docMk/>
            <pc:sldMk cId="1327520862" sldId="596"/>
            <ac:graphicFrameMk id="9" creationId="{479DAA15-37C7-CD75-F06C-913545CAA131}"/>
          </ac:graphicFrameMkLst>
        </pc:graphicFrameChg>
        <pc:graphicFrameChg chg="add mod">
          <ac:chgData name="Krystian Birr" userId="a4510468-4e09-4e8d-8563-ae6c34d7bc71" providerId="ADAL" clId="{123AC0AA-EF82-4282-B730-244CB3B1A6C7}" dt="2022-06-06T16:27:33.226" v="1136" actId="1076"/>
          <ac:graphicFrameMkLst>
            <pc:docMk/>
            <pc:sldMk cId="1327520862" sldId="596"/>
            <ac:graphicFrameMk id="10" creationId="{B18B3E6D-962A-4102-9928-DDDDF7CDA950}"/>
          </ac:graphicFrameMkLst>
        </pc:graphicFrameChg>
      </pc:sldChg>
      <pc:sldChg chg="addSp delSp modSp add mod">
        <pc:chgData name="Krystian Birr" userId="a4510468-4e09-4e8d-8563-ae6c34d7bc71" providerId="ADAL" clId="{123AC0AA-EF82-4282-B730-244CB3B1A6C7}" dt="2022-06-06T16:28:37.922" v="1186" actId="14100"/>
        <pc:sldMkLst>
          <pc:docMk/>
          <pc:sldMk cId="3059435498" sldId="597"/>
        </pc:sldMkLst>
        <pc:spChg chg="mod">
          <ac:chgData name="Krystian Birr" userId="a4510468-4e09-4e8d-8563-ae6c34d7bc71" providerId="ADAL" clId="{123AC0AA-EF82-4282-B730-244CB3B1A6C7}" dt="2022-06-06T16:27:55.337" v="1166" actId="20577"/>
          <ac:spMkLst>
            <pc:docMk/>
            <pc:sldMk cId="3059435498" sldId="597"/>
            <ac:spMk id="8" creationId="{B5C4FB62-DE7D-3F21-163E-D54C970827C6}"/>
          </ac:spMkLst>
        </pc:spChg>
        <pc:spChg chg="mod">
          <ac:chgData name="Krystian Birr" userId="a4510468-4e09-4e8d-8563-ae6c34d7bc71" providerId="ADAL" clId="{123AC0AA-EF82-4282-B730-244CB3B1A6C7}" dt="2022-06-06T16:28:10.431" v="1178" actId="1036"/>
          <ac:spMkLst>
            <pc:docMk/>
            <pc:sldMk cId="3059435498" sldId="597"/>
            <ac:spMk id="11" creationId="{A7EC9727-5FFD-6E96-E5FD-D6E0879440E0}"/>
          </ac:spMkLst>
        </pc:spChg>
        <pc:graphicFrameChg chg="del">
          <ac:chgData name="Krystian Birr" userId="a4510468-4e09-4e8d-8563-ae6c34d7bc71" providerId="ADAL" clId="{123AC0AA-EF82-4282-B730-244CB3B1A6C7}" dt="2022-06-06T16:27:57.336" v="1167" actId="478"/>
          <ac:graphicFrameMkLst>
            <pc:docMk/>
            <pc:sldMk cId="3059435498" sldId="597"/>
            <ac:graphicFrameMk id="9" creationId="{479DAA15-37C7-CD75-F06C-913545CAA131}"/>
          </ac:graphicFrameMkLst>
        </pc:graphicFrameChg>
        <pc:graphicFrameChg chg="del">
          <ac:chgData name="Krystian Birr" userId="a4510468-4e09-4e8d-8563-ae6c34d7bc71" providerId="ADAL" clId="{123AC0AA-EF82-4282-B730-244CB3B1A6C7}" dt="2022-06-06T16:27:58.179" v="1168" actId="478"/>
          <ac:graphicFrameMkLst>
            <pc:docMk/>
            <pc:sldMk cId="3059435498" sldId="597"/>
            <ac:graphicFrameMk id="10" creationId="{B18B3E6D-962A-4102-9928-DDDDF7CDA950}"/>
          </ac:graphicFrameMkLst>
        </pc:graphicFrameChg>
        <pc:picChg chg="add mod">
          <ac:chgData name="Krystian Birr" userId="a4510468-4e09-4e8d-8563-ae6c34d7bc71" providerId="ADAL" clId="{123AC0AA-EF82-4282-B730-244CB3B1A6C7}" dt="2022-06-06T16:28:37.922" v="1186" actId="14100"/>
          <ac:picMkLst>
            <pc:docMk/>
            <pc:sldMk cId="3059435498" sldId="597"/>
            <ac:picMk id="12" creationId="{21F3E655-CA1F-6A09-AD51-BC1FD141E076}"/>
          </ac:picMkLst>
        </pc:picChg>
        <pc:picChg chg="add mod">
          <ac:chgData name="Krystian Birr" userId="a4510468-4e09-4e8d-8563-ae6c34d7bc71" providerId="ADAL" clId="{123AC0AA-EF82-4282-B730-244CB3B1A6C7}" dt="2022-06-06T16:28:34.512" v="1184" actId="1076"/>
          <ac:picMkLst>
            <pc:docMk/>
            <pc:sldMk cId="3059435498" sldId="597"/>
            <ac:picMk id="13" creationId="{EC1BEBCB-FD4F-A45C-427B-5770B74FA448}"/>
          </ac:picMkLst>
        </pc:picChg>
      </pc:sldChg>
      <pc:sldChg chg="addSp delSp modSp add mod">
        <pc:chgData name="Krystian Birr" userId="a4510468-4e09-4e8d-8563-ae6c34d7bc71" providerId="ADAL" clId="{123AC0AA-EF82-4282-B730-244CB3B1A6C7}" dt="2022-06-06T16:32:54.304" v="1228" actId="1076"/>
        <pc:sldMkLst>
          <pc:docMk/>
          <pc:sldMk cId="1725817820" sldId="598"/>
        </pc:sldMkLst>
        <pc:spChg chg="mod">
          <ac:chgData name="Krystian Birr" userId="a4510468-4e09-4e8d-8563-ae6c34d7bc71" providerId="ADAL" clId="{123AC0AA-EF82-4282-B730-244CB3B1A6C7}" dt="2022-06-06T16:29:32.539" v="1198" actId="20577"/>
          <ac:spMkLst>
            <pc:docMk/>
            <pc:sldMk cId="1725817820" sldId="598"/>
            <ac:spMk id="8" creationId="{B5C4FB62-DE7D-3F21-163E-D54C970827C6}"/>
          </ac:spMkLst>
        </pc:spChg>
        <pc:spChg chg="del">
          <ac:chgData name="Krystian Birr" userId="a4510468-4e09-4e8d-8563-ae6c34d7bc71" providerId="ADAL" clId="{123AC0AA-EF82-4282-B730-244CB3B1A6C7}" dt="2022-06-06T16:29:38.703" v="1201" actId="478"/>
          <ac:spMkLst>
            <pc:docMk/>
            <pc:sldMk cId="1725817820" sldId="598"/>
            <ac:spMk id="11" creationId="{A7EC9727-5FFD-6E96-E5FD-D6E0879440E0}"/>
          </ac:spMkLst>
        </pc:spChg>
        <pc:graphicFrameChg chg="del">
          <ac:chgData name="Krystian Birr" userId="a4510468-4e09-4e8d-8563-ae6c34d7bc71" providerId="ADAL" clId="{123AC0AA-EF82-4282-B730-244CB3B1A6C7}" dt="2022-06-06T16:29:27.254" v="1188" actId="478"/>
          <ac:graphicFrameMkLst>
            <pc:docMk/>
            <pc:sldMk cId="1725817820" sldId="598"/>
            <ac:graphicFrameMk id="9" creationId="{479DAA15-37C7-CD75-F06C-913545CAA131}"/>
          </ac:graphicFrameMkLst>
        </pc:graphicFrameChg>
        <pc:graphicFrameChg chg="del">
          <ac:chgData name="Krystian Birr" userId="a4510468-4e09-4e8d-8563-ae6c34d7bc71" providerId="ADAL" clId="{123AC0AA-EF82-4282-B730-244CB3B1A6C7}" dt="2022-06-06T16:29:28.309" v="1189" actId="478"/>
          <ac:graphicFrameMkLst>
            <pc:docMk/>
            <pc:sldMk cId="1725817820" sldId="598"/>
            <ac:graphicFrameMk id="10" creationId="{B18B3E6D-962A-4102-9928-DDDDF7CDA950}"/>
          </ac:graphicFrameMkLst>
        </pc:graphicFrameChg>
        <pc:picChg chg="add mod">
          <ac:chgData name="Krystian Birr" userId="a4510468-4e09-4e8d-8563-ae6c34d7bc71" providerId="ADAL" clId="{123AC0AA-EF82-4282-B730-244CB3B1A6C7}" dt="2022-06-06T16:32:43.660" v="1224" actId="14100"/>
          <ac:picMkLst>
            <pc:docMk/>
            <pc:sldMk cId="1725817820" sldId="598"/>
            <ac:picMk id="12" creationId="{3D22CD05-5184-C87D-1D56-D931F26B5EE6}"/>
          </ac:picMkLst>
        </pc:picChg>
        <pc:picChg chg="add mod">
          <ac:chgData name="Krystian Birr" userId="a4510468-4e09-4e8d-8563-ae6c34d7bc71" providerId="ADAL" clId="{123AC0AA-EF82-4282-B730-244CB3B1A6C7}" dt="2022-06-06T16:32:54.304" v="1228" actId="1076"/>
          <ac:picMkLst>
            <pc:docMk/>
            <pc:sldMk cId="1725817820" sldId="598"/>
            <ac:picMk id="13" creationId="{79F26279-0F60-3B95-DF9A-3CA02152ACD6}"/>
          </ac:picMkLst>
        </pc:picChg>
      </pc:sldChg>
      <pc:sldChg chg="addSp delSp modSp add mod">
        <pc:chgData name="Krystian Birr" userId="a4510468-4e09-4e8d-8563-ae6c34d7bc71" providerId="ADAL" clId="{123AC0AA-EF82-4282-B730-244CB3B1A6C7}" dt="2022-06-06T16:31:45.919" v="1219" actId="1036"/>
        <pc:sldMkLst>
          <pc:docMk/>
          <pc:sldMk cId="1146722865" sldId="599"/>
        </pc:sldMkLst>
        <pc:spChg chg="add del mod">
          <ac:chgData name="Krystian Birr" userId="a4510468-4e09-4e8d-8563-ae6c34d7bc71" providerId="ADAL" clId="{123AC0AA-EF82-4282-B730-244CB3B1A6C7}" dt="2022-06-06T16:31:07.014" v="1205" actId="478"/>
          <ac:spMkLst>
            <pc:docMk/>
            <pc:sldMk cId="1146722865" sldId="599"/>
            <ac:spMk id="6" creationId="{E6F180E8-0C9C-BB16-FEE6-447834B00FAD}"/>
          </ac:spMkLst>
        </pc:spChg>
        <pc:picChg chg="add mod">
          <ac:chgData name="Krystian Birr" userId="a4510468-4e09-4e8d-8563-ae6c34d7bc71" providerId="ADAL" clId="{123AC0AA-EF82-4282-B730-244CB3B1A6C7}" dt="2022-06-06T16:31:45.919" v="1219" actId="1036"/>
          <ac:picMkLst>
            <pc:docMk/>
            <pc:sldMk cId="1146722865" sldId="599"/>
            <ac:picMk id="9" creationId="{2B30032C-09DA-6E87-6DAF-0584E31C05A6}"/>
          </ac:picMkLst>
        </pc:picChg>
        <pc:picChg chg="add mod">
          <ac:chgData name="Krystian Birr" userId="a4510468-4e09-4e8d-8563-ae6c34d7bc71" providerId="ADAL" clId="{123AC0AA-EF82-4282-B730-244CB3B1A6C7}" dt="2022-06-06T16:31:45.919" v="1219" actId="1036"/>
          <ac:picMkLst>
            <pc:docMk/>
            <pc:sldMk cId="1146722865" sldId="599"/>
            <ac:picMk id="10" creationId="{26604691-76E0-E202-0157-513D2100D548}"/>
          </ac:picMkLst>
        </pc:picChg>
        <pc:picChg chg="del">
          <ac:chgData name="Krystian Birr" userId="a4510468-4e09-4e8d-8563-ae6c34d7bc71" providerId="ADAL" clId="{123AC0AA-EF82-4282-B730-244CB3B1A6C7}" dt="2022-06-06T16:31:05.185" v="1204" actId="478"/>
          <ac:picMkLst>
            <pc:docMk/>
            <pc:sldMk cId="1146722865" sldId="599"/>
            <ac:picMk id="12" creationId="{3D22CD05-5184-C87D-1D56-D931F26B5EE6}"/>
          </ac:picMkLst>
        </pc:picChg>
      </pc:sldChg>
      <pc:sldChg chg="addSp delSp modSp add mod">
        <pc:chgData name="Krystian Birr" userId="a4510468-4e09-4e8d-8563-ae6c34d7bc71" providerId="ADAL" clId="{123AC0AA-EF82-4282-B730-244CB3B1A6C7}" dt="2022-06-06T16:36:31.511" v="1251" actId="1038"/>
        <pc:sldMkLst>
          <pc:docMk/>
          <pc:sldMk cId="708436807" sldId="600"/>
        </pc:sldMkLst>
        <pc:spChg chg="del">
          <ac:chgData name="Krystian Birr" userId="a4510468-4e09-4e8d-8563-ae6c34d7bc71" providerId="ADAL" clId="{123AC0AA-EF82-4282-B730-244CB3B1A6C7}" dt="2022-06-06T16:33:38.021" v="1232" actId="478"/>
          <ac:spMkLst>
            <pc:docMk/>
            <pc:sldMk cId="708436807" sldId="600"/>
            <ac:spMk id="10" creationId="{D9D2369B-471C-A722-349F-4BD7D880CD38}"/>
          </ac:spMkLst>
        </pc:spChg>
        <pc:spChg chg="del">
          <ac:chgData name="Krystian Birr" userId="a4510468-4e09-4e8d-8563-ae6c34d7bc71" providerId="ADAL" clId="{123AC0AA-EF82-4282-B730-244CB3B1A6C7}" dt="2022-06-06T16:33:39.079" v="1233" actId="478"/>
          <ac:spMkLst>
            <pc:docMk/>
            <pc:sldMk cId="708436807" sldId="600"/>
            <ac:spMk id="14" creationId="{A2626E68-C82D-2B43-8D2F-EE74D043E83B}"/>
          </ac:spMkLst>
        </pc:spChg>
        <pc:graphicFrameChg chg="del">
          <ac:chgData name="Krystian Birr" userId="a4510468-4e09-4e8d-8563-ae6c34d7bc71" providerId="ADAL" clId="{123AC0AA-EF82-4282-B730-244CB3B1A6C7}" dt="2022-06-06T16:33:36.754" v="1231" actId="478"/>
          <ac:graphicFrameMkLst>
            <pc:docMk/>
            <pc:sldMk cId="708436807" sldId="600"/>
            <ac:graphicFrameMk id="8" creationId="{B8F2E66C-266F-42BC-86C4-6DE16881359B}"/>
          </ac:graphicFrameMkLst>
        </pc:graphicFrameChg>
        <pc:picChg chg="del">
          <ac:chgData name="Krystian Birr" userId="a4510468-4e09-4e8d-8563-ae6c34d7bc71" providerId="ADAL" clId="{123AC0AA-EF82-4282-B730-244CB3B1A6C7}" dt="2022-06-06T16:33:35.968" v="1230" actId="478"/>
          <ac:picMkLst>
            <pc:docMk/>
            <pc:sldMk cId="708436807" sldId="600"/>
            <ac:picMk id="7" creationId="{F6D5690E-2892-17CE-3ECE-3EC3A2E84478}"/>
          </ac:picMkLst>
        </pc:picChg>
        <pc:picChg chg="add mod">
          <ac:chgData name="Krystian Birr" userId="a4510468-4e09-4e8d-8563-ae6c34d7bc71" providerId="ADAL" clId="{123AC0AA-EF82-4282-B730-244CB3B1A6C7}" dt="2022-06-06T16:36:31.511" v="1251" actId="1038"/>
          <ac:picMkLst>
            <pc:docMk/>
            <pc:sldMk cId="708436807" sldId="600"/>
            <ac:picMk id="9" creationId="{1138EDBB-A221-B902-8C75-2BBC3FAC60AB}"/>
          </ac:picMkLst>
        </pc:picChg>
        <pc:picChg chg="add mod">
          <ac:chgData name="Krystian Birr" userId="a4510468-4e09-4e8d-8563-ae6c34d7bc71" providerId="ADAL" clId="{123AC0AA-EF82-4282-B730-244CB3B1A6C7}" dt="2022-06-06T16:36:31.511" v="1251" actId="1038"/>
          <ac:picMkLst>
            <pc:docMk/>
            <pc:sldMk cId="708436807" sldId="600"/>
            <ac:picMk id="11" creationId="{29ED5CDF-A10F-C830-E1FA-FFDC45C36F32}"/>
          </ac:picMkLst>
        </pc:picChg>
      </pc:sldChg>
      <pc:sldChg chg="delSp modSp add mod">
        <pc:chgData name="Krystian Birr" userId="a4510468-4e09-4e8d-8563-ae6c34d7bc71" providerId="ADAL" clId="{123AC0AA-EF82-4282-B730-244CB3B1A6C7}" dt="2022-06-06T16:49:33.702" v="1635" actId="113"/>
        <pc:sldMkLst>
          <pc:docMk/>
          <pc:sldMk cId="2576980431" sldId="601"/>
        </pc:sldMkLst>
        <pc:spChg chg="mod">
          <ac:chgData name="Krystian Birr" userId="a4510468-4e09-4e8d-8563-ae6c34d7bc71" providerId="ADAL" clId="{123AC0AA-EF82-4282-B730-244CB3B1A6C7}" dt="2022-06-06T16:37:01.767" v="1277" actId="20577"/>
          <ac:spMkLst>
            <pc:docMk/>
            <pc:sldMk cId="2576980431" sldId="601"/>
            <ac:spMk id="2" creationId="{00000000-0000-0000-0000-000000000000}"/>
          </ac:spMkLst>
        </pc:spChg>
        <pc:spChg chg="mod">
          <ac:chgData name="Krystian Birr" userId="a4510468-4e09-4e8d-8563-ae6c34d7bc71" providerId="ADAL" clId="{123AC0AA-EF82-4282-B730-244CB3B1A6C7}" dt="2022-06-06T16:49:33.702" v="1635" actId="113"/>
          <ac:spMkLst>
            <pc:docMk/>
            <pc:sldMk cId="2576980431" sldId="601"/>
            <ac:spMk id="4" creationId="{353C428F-C38E-4306-B3FD-39D231BF6CED}"/>
          </ac:spMkLst>
        </pc:spChg>
        <pc:spChg chg="del">
          <ac:chgData name="Krystian Birr" userId="a4510468-4e09-4e8d-8563-ae6c34d7bc71" providerId="ADAL" clId="{123AC0AA-EF82-4282-B730-244CB3B1A6C7}" dt="2022-06-06T16:37:05.959" v="1278" actId="478"/>
          <ac:spMkLst>
            <pc:docMk/>
            <pc:sldMk cId="2576980431" sldId="601"/>
            <ac:spMk id="8" creationId="{B5C4FB62-DE7D-3F21-163E-D54C970827C6}"/>
          </ac:spMkLst>
        </pc:spChg>
        <pc:spChg chg="del">
          <ac:chgData name="Krystian Birr" userId="a4510468-4e09-4e8d-8563-ae6c34d7bc71" providerId="ADAL" clId="{123AC0AA-EF82-4282-B730-244CB3B1A6C7}" dt="2022-06-06T16:37:11.056" v="1282" actId="478"/>
          <ac:spMkLst>
            <pc:docMk/>
            <pc:sldMk cId="2576980431" sldId="601"/>
            <ac:spMk id="11" creationId="{A7EC9727-5FFD-6E96-E5FD-D6E0879440E0}"/>
          </ac:spMkLst>
        </pc:spChg>
        <pc:picChg chg="del">
          <ac:chgData name="Krystian Birr" userId="a4510468-4e09-4e8d-8563-ae6c34d7bc71" providerId="ADAL" clId="{123AC0AA-EF82-4282-B730-244CB3B1A6C7}" dt="2022-06-06T16:37:06.552" v="1279" actId="478"/>
          <ac:picMkLst>
            <pc:docMk/>
            <pc:sldMk cId="2576980431" sldId="601"/>
            <ac:picMk id="12" creationId="{21F3E655-CA1F-6A09-AD51-BC1FD141E076}"/>
          </ac:picMkLst>
        </pc:picChg>
        <pc:picChg chg="del">
          <ac:chgData name="Krystian Birr" userId="a4510468-4e09-4e8d-8563-ae6c34d7bc71" providerId="ADAL" clId="{123AC0AA-EF82-4282-B730-244CB3B1A6C7}" dt="2022-06-06T16:37:07.362" v="1280" actId="478"/>
          <ac:picMkLst>
            <pc:docMk/>
            <pc:sldMk cId="2576980431" sldId="601"/>
            <ac:picMk id="13" creationId="{EC1BEBCB-FD4F-A45C-427B-5770B74FA448}"/>
          </ac:picMkLst>
        </pc:picChg>
      </pc:sldChg>
      <pc:sldChg chg="addSp modSp add mod">
        <pc:chgData name="Krystian Birr" userId="a4510468-4e09-4e8d-8563-ae6c34d7bc71" providerId="ADAL" clId="{123AC0AA-EF82-4282-B730-244CB3B1A6C7}" dt="2022-06-06T16:44:22.004" v="1592" actId="1076"/>
        <pc:sldMkLst>
          <pc:docMk/>
          <pc:sldMk cId="2965005801" sldId="602"/>
        </pc:sldMkLst>
        <pc:spChg chg="mod">
          <ac:chgData name="Krystian Birr" userId="a4510468-4e09-4e8d-8563-ae6c34d7bc71" providerId="ADAL" clId="{123AC0AA-EF82-4282-B730-244CB3B1A6C7}" dt="2022-06-06T16:41:16.022" v="1300" actId="20577"/>
          <ac:spMkLst>
            <pc:docMk/>
            <pc:sldMk cId="2965005801" sldId="602"/>
            <ac:spMk id="2" creationId="{00000000-0000-0000-0000-000000000000}"/>
          </ac:spMkLst>
        </pc:spChg>
        <pc:spChg chg="mod">
          <ac:chgData name="Krystian Birr" userId="a4510468-4e09-4e8d-8563-ae6c34d7bc71" providerId="ADAL" clId="{123AC0AA-EF82-4282-B730-244CB3B1A6C7}" dt="2022-06-06T16:44:16.612" v="1590" actId="404"/>
          <ac:spMkLst>
            <pc:docMk/>
            <pc:sldMk cId="2965005801" sldId="602"/>
            <ac:spMk id="4" creationId="{353C428F-C38E-4306-B3FD-39D231BF6CED}"/>
          </ac:spMkLst>
        </pc:spChg>
        <pc:picChg chg="add mod">
          <ac:chgData name="Krystian Birr" userId="a4510468-4e09-4e8d-8563-ae6c34d7bc71" providerId="ADAL" clId="{123AC0AA-EF82-4282-B730-244CB3B1A6C7}" dt="2022-06-06T16:44:22.004" v="1592" actId="1076"/>
          <ac:picMkLst>
            <pc:docMk/>
            <pc:sldMk cId="2965005801" sldId="602"/>
            <ac:picMk id="6" creationId="{E9437EB4-0F8E-E675-F23B-DAD9553A11C1}"/>
          </ac:picMkLst>
        </pc:picChg>
      </pc:sldChg>
      <pc:sldChg chg="modSp add mod">
        <pc:chgData name="Krystian Birr" userId="a4510468-4e09-4e8d-8563-ae6c34d7bc71" providerId="ADAL" clId="{123AC0AA-EF82-4282-B730-244CB3B1A6C7}" dt="2022-06-06T16:50:25.118" v="1664" actId="113"/>
        <pc:sldMkLst>
          <pc:docMk/>
          <pc:sldMk cId="3665551115" sldId="603"/>
        </pc:sldMkLst>
        <pc:spChg chg="mod">
          <ac:chgData name="Krystian Birr" userId="a4510468-4e09-4e8d-8563-ae6c34d7bc71" providerId="ADAL" clId="{123AC0AA-EF82-4282-B730-244CB3B1A6C7}" dt="2022-06-06T16:50:25.118" v="1664" actId="113"/>
          <ac:spMkLst>
            <pc:docMk/>
            <pc:sldMk cId="3665551115" sldId="603"/>
            <ac:spMk id="4" creationId="{353C428F-C38E-4306-B3FD-39D231BF6CED}"/>
          </ac:spMkLst>
        </pc:spChg>
      </pc:sldChg>
      <pc:sldMasterChg chg="delSldLayout">
        <pc:chgData name="Krystian Birr" userId="a4510468-4e09-4e8d-8563-ae6c34d7bc71" providerId="ADAL" clId="{123AC0AA-EF82-4282-B730-244CB3B1A6C7}" dt="2022-06-06T12:14:09.639" v="102" actId="47"/>
        <pc:sldMasterMkLst>
          <pc:docMk/>
          <pc:sldMasterMk cId="0" sldId="2147483648"/>
        </pc:sldMasterMkLst>
        <pc:sldLayoutChg chg="del">
          <pc:chgData name="Krystian Birr" userId="a4510468-4e09-4e8d-8563-ae6c34d7bc71" providerId="ADAL" clId="{123AC0AA-EF82-4282-B730-244CB3B1A6C7}" dt="2022-06-06T12:14:09.639" v="102" actId="47"/>
          <pc:sldLayoutMkLst>
            <pc:docMk/>
            <pc:sldMasterMk cId="0" sldId="2147483648"/>
            <pc:sldLayoutMk cId="168083426" sldId="214748366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83bf8e7fa850ff6f/PBPR/2003%20SUMP/Baza%20danych%20TOTAL%20n=5005_moj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fril-my.sharepoint.com/personal/k_birr_fril_org_pl/Documents/2203%20CPU%20PAG/Model_GBR16_Moj_2020/Nowy%20Arkusz%20programu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fril-my.sharepoint.com/personal/k_birr_fril_org_pl/Documents/2203%20CPU%20PAG/Model_GBR16_Moj_2020/Wynik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Podział</a:t>
            </a:r>
            <a:r>
              <a:rPr lang="pl-PL" baseline="0"/>
              <a:t> zadań przewozowych</a:t>
            </a:r>
            <a:endParaRPr lang="pl-P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'Modal split'!$AB$62</c:f>
              <c:strCache>
                <c:ptCount val="1"/>
                <c:pt idx="0">
                  <c:v>Pieszo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'Modal split'!$AC$61:$AG$61</c:f>
              <c:strCache>
                <c:ptCount val="5"/>
                <c:pt idx="0">
                  <c:v>OMGGS 2020</c:v>
                </c:pt>
                <c:pt idx="1">
                  <c:v>OMGGS 2014</c:v>
                </c:pt>
                <c:pt idx="2">
                  <c:v>OMGGS 2014
(bez Trójmiasta)</c:v>
                </c:pt>
                <c:pt idx="3">
                  <c:v>Gdańsk 2016</c:v>
                </c:pt>
                <c:pt idx="4">
                  <c:v>Gdynia 2018</c:v>
                </c:pt>
              </c:strCache>
            </c:strRef>
          </c:cat>
          <c:val>
            <c:numRef>
              <c:f>'Modal split'!$AC$62:$AG$62</c:f>
              <c:numCache>
                <c:formatCode>0</c:formatCode>
                <c:ptCount val="5"/>
                <c:pt idx="0">
                  <c:v>12.053750501403931</c:v>
                </c:pt>
                <c:pt idx="1">
                  <c:v>25.1</c:v>
                </c:pt>
                <c:pt idx="2">
                  <c:v>28.3</c:v>
                </c:pt>
                <c:pt idx="3">
                  <c:v>21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2-4A06-BACA-DE7AA5CFE34C}"/>
            </c:ext>
          </c:extLst>
        </c:ser>
        <c:ser>
          <c:idx val="1"/>
          <c:order val="1"/>
          <c:tx>
            <c:strRef>
              <c:f>'Modal split'!$AB$63</c:f>
              <c:strCache>
                <c:ptCount val="1"/>
                <c:pt idx="0">
                  <c:v>Rower/UTO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'Modal split'!$AC$61:$AG$61</c:f>
              <c:strCache>
                <c:ptCount val="5"/>
                <c:pt idx="0">
                  <c:v>OMGGS 2020</c:v>
                </c:pt>
                <c:pt idx="1">
                  <c:v>OMGGS 2014</c:v>
                </c:pt>
                <c:pt idx="2">
                  <c:v>OMGGS 2014
(bez Trójmiasta)</c:v>
                </c:pt>
                <c:pt idx="3">
                  <c:v>Gdańsk 2016</c:v>
                </c:pt>
                <c:pt idx="4">
                  <c:v>Gdynia 2018</c:v>
                </c:pt>
              </c:strCache>
            </c:strRef>
          </c:cat>
          <c:val>
            <c:numRef>
              <c:f>'Modal split'!$AC$63:$AG$63</c:f>
              <c:numCache>
                <c:formatCode>0</c:formatCode>
                <c:ptCount val="5"/>
                <c:pt idx="0">
                  <c:v>8.3032490974729249</c:v>
                </c:pt>
                <c:pt idx="1">
                  <c:v>2.7</c:v>
                </c:pt>
                <c:pt idx="2">
                  <c:v>3.9</c:v>
                </c:pt>
                <c:pt idx="3">
                  <c:v>6</c:v>
                </c:pt>
                <c:pt idx="4">
                  <c:v>2.1218551076083663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22-4A06-BACA-DE7AA5CFE34C}"/>
            </c:ext>
          </c:extLst>
        </c:ser>
        <c:ser>
          <c:idx val="2"/>
          <c:order val="2"/>
          <c:tx>
            <c:strRef>
              <c:f>'Modal split'!$AB$64</c:f>
              <c:strCache>
                <c:ptCount val="1"/>
                <c:pt idx="0">
                  <c:v>Samochód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'Modal split'!$AC$61:$AG$61</c:f>
              <c:strCache>
                <c:ptCount val="5"/>
                <c:pt idx="0">
                  <c:v>OMGGS 2020</c:v>
                </c:pt>
                <c:pt idx="1">
                  <c:v>OMGGS 2014</c:v>
                </c:pt>
                <c:pt idx="2">
                  <c:v>OMGGS 2014
(bez Trójmiasta)</c:v>
                </c:pt>
                <c:pt idx="3">
                  <c:v>Gdańsk 2016</c:v>
                </c:pt>
                <c:pt idx="4">
                  <c:v>Gdynia 2018</c:v>
                </c:pt>
              </c:strCache>
            </c:strRef>
          </c:cat>
          <c:val>
            <c:numRef>
              <c:f>'Modal split'!$AC$64:$AG$64</c:f>
              <c:numCache>
                <c:formatCode>0</c:formatCode>
                <c:ptCount val="5"/>
                <c:pt idx="0">
                  <c:v>43.020457280385074</c:v>
                </c:pt>
                <c:pt idx="1">
                  <c:v>45.1</c:v>
                </c:pt>
                <c:pt idx="2">
                  <c:v>50</c:v>
                </c:pt>
                <c:pt idx="3">
                  <c:v>41</c:v>
                </c:pt>
                <c:pt idx="4">
                  <c:v>49.408911791451956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22-4A06-BACA-DE7AA5CFE34C}"/>
            </c:ext>
          </c:extLst>
        </c:ser>
        <c:ser>
          <c:idx val="3"/>
          <c:order val="3"/>
          <c:tx>
            <c:strRef>
              <c:f>'Modal split'!$AB$65</c:f>
              <c:strCache>
                <c:ptCount val="1"/>
                <c:pt idx="0">
                  <c:v>Transport Zbiorowy</c:v>
                </c:pt>
              </c:strCache>
            </c:strRef>
          </c:tx>
          <c:spPr>
            <a:solidFill>
              <a:srgbClr val="B5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'Modal split'!$AC$61:$AG$61</c:f>
              <c:strCache>
                <c:ptCount val="5"/>
                <c:pt idx="0">
                  <c:v>OMGGS 2020</c:v>
                </c:pt>
                <c:pt idx="1">
                  <c:v>OMGGS 2014</c:v>
                </c:pt>
                <c:pt idx="2">
                  <c:v>OMGGS 2014
(bez Trójmiasta)</c:v>
                </c:pt>
                <c:pt idx="3">
                  <c:v>Gdańsk 2016</c:v>
                </c:pt>
                <c:pt idx="4">
                  <c:v>Gdynia 2018</c:v>
                </c:pt>
              </c:strCache>
            </c:strRef>
          </c:cat>
          <c:val>
            <c:numRef>
              <c:f>'Modal split'!$AC$65:$AG$65</c:f>
              <c:numCache>
                <c:formatCode>0</c:formatCode>
                <c:ptCount val="5"/>
                <c:pt idx="0">
                  <c:v>36.622543120738065</c:v>
                </c:pt>
                <c:pt idx="1">
                  <c:v>26.9</c:v>
                </c:pt>
                <c:pt idx="2">
                  <c:v>18.399999999999999</c:v>
                </c:pt>
                <c:pt idx="3">
                  <c:v>32</c:v>
                </c:pt>
                <c:pt idx="4">
                  <c:v>37.071839951500458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22-4A06-BACA-DE7AA5CFE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0867536"/>
        <c:axId val="850865896"/>
      </c:barChart>
      <c:catAx>
        <c:axId val="85086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50865896"/>
        <c:crosses val="autoZero"/>
        <c:auto val="1"/>
        <c:lblAlgn val="ctr"/>
        <c:lblOffset val="100"/>
        <c:noMultiLvlLbl val="0"/>
      </c:catAx>
      <c:valAx>
        <c:axId val="85086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Udział podróży [%]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5086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'Liczba podróży'!$AU$7</c:f>
              <c:strCache>
                <c:ptCount val="1"/>
                <c:pt idx="0">
                  <c:v>Samochodem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</c:spPr>
          <c:invertIfNegative val="0"/>
          <c:cat>
            <c:strRef>
              <c:f>'Liczba podróży'!$AT$16:$AT$20</c:f>
              <c:strCache>
                <c:ptCount val="5"/>
                <c:pt idx="0">
                  <c:v>2022</c:v>
                </c:pt>
                <c:pt idx="1">
                  <c:v>2035 S0</c:v>
                </c:pt>
                <c:pt idx="2">
                  <c:v>2035 S1</c:v>
                </c:pt>
                <c:pt idx="3">
                  <c:v>2045 S0</c:v>
                </c:pt>
                <c:pt idx="4">
                  <c:v>2045 S1</c:v>
                </c:pt>
              </c:strCache>
            </c:strRef>
          </c:cat>
          <c:val>
            <c:numRef>
              <c:f>'Liczba podróży'!$AU$16:$AU$20</c:f>
              <c:numCache>
                <c:formatCode>0.00</c:formatCode>
                <c:ptCount val="5"/>
                <c:pt idx="0">
                  <c:v>175.80706943999991</c:v>
                </c:pt>
                <c:pt idx="1">
                  <c:v>196.27966080000002</c:v>
                </c:pt>
                <c:pt idx="2">
                  <c:v>231.13896319999986</c:v>
                </c:pt>
                <c:pt idx="3">
                  <c:v>266.88508351999991</c:v>
                </c:pt>
                <c:pt idx="4">
                  <c:v>320.14503359999998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90-4C1D-9671-A23E172177DB}"/>
            </c:ext>
          </c:extLst>
        </c:ser>
        <c:ser>
          <c:idx val="1"/>
          <c:order val="1"/>
          <c:tx>
            <c:strRef>
              <c:f>'Liczba podróży'!$AV$7</c:f>
              <c:strCache>
                <c:ptCount val="1"/>
                <c:pt idx="0">
                  <c:v>Transportem zbiorowym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'Liczba podróży'!$AT$16:$AT$20</c:f>
              <c:strCache>
                <c:ptCount val="5"/>
                <c:pt idx="0">
                  <c:v>2022</c:v>
                </c:pt>
                <c:pt idx="1">
                  <c:v>2035 S0</c:v>
                </c:pt>
                <c:pt idx="2">
                  <c:v>2035 S1</c:v>
                </c:pt>
                <c:pt idx="3">
                  <c:v>2045 S0</c:v>
                </c:pt>
                <c:pt idx="4">
                  <c:v>2045 S1</c:v>
                </c:pt>
              </c:strCache>
            </c:strRef>
          </c:cat>
          <c:val>
            <c:numRef>
              <c:f>'Liczba podróży'!$AV$16:$AV$20</c:f>
              <c:numCache>
                <c:formatCode>0.00</c:formatCode>
                <c:ptCount val="5"/>
                <c:pt idx="0">
                  <c:v>86.903623999999979</c:v>
                </c:pt>
                <c:pt idx="1">
                  <c:v>176.54438528</c:v>
                </c:pt>
                <c:pt idx="2">
                  <c:v>217.59234047999996</c:v>
                </c:pt>
                <c:pt idx="3">
                  <c:v>251.24911999999986</c:v>
                </c:pt>
                <c:pt idx="4">
                  <c:v>324.80604736000015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90-4C1D-9671-A23E17217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4351744"/>
        <c:axId val="804352072"/>
      </c:barChart>
      <c:catAx>
        <c:axId val="80435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04352072"/>
        <c:crosses val="autoZero"/>
        <c:auto val="1"/>
        <c:lblAlgn val="ctr"/>
        <c:lblOffset val="100"/>
        <c:noMultiLvlLbl val="0"/>
      </c:catAx>
      <c:valAx>
        <c:axId val="80435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80435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Praca przewozowa [pas.km]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Transport indywidualny samochodowy</c:v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Porównanie!$V$4:$Z$4</c:f>
              <c:strCache>
                <c:ptCount val="5"/>
                <c:pt idx="0">
                  <c:v>2022</c:v>
                </c:pt>
                <c:pt idx="1">
                  <c:v>2035_S0</c:v>
                </c:pt>
                <c:pt idx="2">
                  <c:v>2035_S1</c:v>
                </c:pt>
                <c:pt idx="3">
                  <c:v>2045_S0</c:v>
                </c:pt>
                <c:pt idx="4">
                  <c:v>2045_S1</c:v>
                </c:pt>
              </c:strCache>
            </c:strRef>
          </c:cat>
          <c:val>
            <c:numRef>
              <c:f>Porównanie!$V$19:$Z$19</c:f>
              <c:numCache>
                <c:formatCode>0.00</c:formatCode>
                <c:ptCount val="5"/>
                <c:pt idx="0">
                  <c:v>1735.4664689599961</c:v>
                </c:pt>
                <c:pt idx="1">
                  <c:v>2089.0774033600023</c:v>
                </c:pt>
                <c:pt idx="2">
                  <c:v>2163.8092156799994</c:v>
                </c:pt>
                <c:pt idx="3">
                  <c:v>2270.5131088800031</c:v>
                </c:pt>
                <c:pt idx="4">
                  <c:v>2391.5568706400013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22-4401-8F45-642C5A31C23B}"/>
            </c:ext>
          </c:extLst>
        </c:ser>
        <c:ser>
          <c:idx val="1"/>
          <c:order val="1"/>
          <c:tx>
            <c:v>Transport zbiorowy</c:v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val>
            <c:numRef>
              <c:f>Porównanie!$V$15:$Z$15</c:f>
              <c:numCache>
                <c:formatCode>0.00</c:formatCode>
                <c:ptCount val="5"/>
                <c:pt idx="0">
                  <c:v>1068.461376</c:v>
                </c:pt>
                <c:pt idx="1">
                  <c:v>1383.021023</c:v>
                </c:pt>
                <c:pt idx="2">
                  <c:v>1470.9505929999996</c:v>
                </c:pt>
                <c:pt idx="3">
                  <c:v>1569.7814490000001</c:v>
                </c:pt>
                <c:pt idx="4">
                  <c:v>1766.7545699999991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22-4401-8F45-642C5A31C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4996912"/>
        <c:axId val="714999536"/>
      </c:barChart>
      <c:catAx>
        <c:axId val="71499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4999536"/>
        <c:crosses val="autoZero"/>
        <c:auto val="1"/>
        <c:lblAlgn val="ctr"/>
        <c:lblOffset val="100"/>
        <c:noMultiLvlLbl val="0"/>
      </c:catAx>
      <c:valAx>
        <c:axId val="71499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499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pl-P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Sumaryczny czas przejazdu [pas.godz.]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Transport indywidualny samochodowy</c:v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Porównanie!$V$4:$Z$4</c:f>
              <c:strCache>
                <c:ptCount val="5"/>
                <c:pt idx="0">
                  <c:v>2022</c:v>
                </c:pt>
                <c:pt idx="1">
                  <c:v>2035_S0</c:v>
                </c:pt>
                <c:pt idx="2">
                  <c:v>2035_S1</c:v>
                </c:pt>
                <c:pt idx="3">
                  <c:v>2045_S0</c:v>
                </c:pt>
                <c:pt idx="4">
                  <c:v>2045_S1</c:v>
                </c:pt>
              </c:strCache>
            </c:strRef>
          </c:cat>
          <c:val>
            <c:numRef>
              <c:f>Porównanie!$V$20:$Z$20</c:f>
              <c:numCache>
                <c:formatCode>0.00</c:formatCode>
                <c:ptCount val="5"/>
                <c:pt idx="0">
                  <c:v>50.312292200000002</c:v>
                </c:pt>
                <c:pt idx="1">
                  <c:v>69.527442822222241</c:v>
                </c:pt>
                <c:pt idx="2">
                  <c:v>74.857942044444442</c:v>
                </c:pt>
                <c:pt idx="3">
                  <c:v>93.481105822222219</c:v>
                </c:pt>
                <c:pt idx="4">
                  <c:v>99.778715037333356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3-4DCC-8974-76F48114CC2D}"/>
            </c:ext>
          </c:extLst>
        </c:ser>
        <c:ser>
          <c:idx val="1"/>
          <c:order val="1"/>
          <c:tx>
            <c:v>Transport zbiorowy</c:v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val>
            <c:numRef>
              <c:f>Porównanie!$V$16:$Z$16</c:f>
              <c:numCache>
                <c:formatCode>0.00</c:formatCode>
                <c:ptCount val="5"/>
                <c:pt idx="0">
                  <c:v>47.545928888888895</c:v>
                </c:pt>
                <c:pt idx="1">
                  <c:v>59.394472222222227</c:v>
                </c:pt>
                <c:pt idx="2">
                  <c:v>61.244363069444432</c:v>
                </c:pt>
                <c:pt idx="3">
                  <c:v>64.103255138888883</c:v>
                </c:pt>
                <c:pt idx="4">
                  <c:v>71.946509888888883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43-4DCC-8974-76F48114C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4996912"/>
        <c:axId val="714999536"/>
      </c:barChart>
      <c:catAx>
        <c:axId val="71499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4999536"/>
        <c:crosses val="autoZero"/>
        <c:auto val="1"/>
        <c:lblAlgn val="ctr"/>
        <c:lblOffset val="100"/>
        <c:noMultiLvlLbl val="0"/>
      </c:catAx>
      <c:valAx>
        <c:axId val="71499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499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Średnia prędkość [km/godz.]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Transport indywidualny samochodowy</c:v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Porównanie!$V$4:$Z$4</c:f>
              <c:strCache>
                <c:ptCount val="5"/>
                <c:pt idx="0">
                  <c:v>2022</c:v>
                </c:pt>
                <c:pt idx="1">
                  <c:v>2035_S0</c:v>
                </c:pt>
                <c:pt idx="2">
                  <c:v>2035_S1</c:v>
                </c:pt>
                <c:pt idx="3">
                  <c:v>2045_S0</c:v>
                </c:pt>
                <c:pt idx="4">
                  <c:v>2045_S1</c:v>
                </c:pt>
              </c:strCache>
            </c:strRef>
          </c:cat>
          <c:val>
            <c:numRef>
              <c:f>Porównanie!$V$21:$Z$21</c:f>
              <c:numCache>
                <c:formatCode>0.00</c:formatCode>
                <c:ptCount val="5"/>
                <c:pt idx="0">
                  <c:v>34.493885948611101</c:v>
                </c:pt>
                <c:pt idx="1">
                  <c:v>30.046803370888465</c:v>
                </c:pt>
                <c:pt idx="2">
                  <c:v>28.905539700721519</c:v>
                </c:pt>
                <c:pt idx="3">
                  <c:v>24.288470797488785</c:v>
                </c:pt>
                <c:pt idx="4">
                  <c:v>23.96860763084765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E-409A-8A3F-41FF73C446CD}"/>
            </c:ext>
          </c:extLst>
        </c:ser>
        <c:ser>
          <c:idx val="1"/>
          <c:order val="1"/>
          <c:tx>
            <c:v>Transport zbiorowy</c:v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val>
            <c:numRef>
              <c:f>Porównanie!$V$17:$Z$17</c:f>
              <c:numCache>
                <c:formatCode>0.00</c:formatCode>
                <c:ptCount val="5"/>
                <c:pt idx="0">
                  <c:v>22.472194801302766</c:v>
                </c:pt>
                <c:pt idx="1">
                  <c:v>23.285349145379691</c:v>
                </c:pt>
                <c:pt idx="2">
                  <c:v>24.017730273920915</c:v>
                </c:pt>
                <c:pt idx="3">
                  <c:v>24.488326616157693</c:v>
                </c:pt>
                <c:pt idx="4">
                  <c:v>24.556501388719195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E-409A-8A3F-41FF73C44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4996912"/>
        <c:axId val="714999536"/>
      </c:barChart>
      <c:catAx>
        <c:axId val="71499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4999536"/>
        <c:crosses val="autoZero"/>
        <c:auto val="1"/>
        <c:lblAlgn val="ctr"/>
        <c:lblOffset val="100"/>
        <c:noMultiLvlLbl val="0"/>
      </c:catAx>
      <c:valAx>
        <c:axId val="71499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499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C38FD-D854-47E2-9F3D-F2AFA3C4EB32}" type="datetimeFigureOut">
              <a:rPr lang="pl-PL" smtClean="0"/>
              <a:t>09.01.2023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96E12-FD1B-43D6-9BF5-3C47B0C4BF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534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E26B9-6973-4D9F-B11A-FBFBE58682E5}" type="datetime1">
              <a:rPr lang="pl-PL" smtClean="0"/>
              <a:t>09.01.2023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D390-DFEA-48B7-843C-4E01235122FB}" type="datetime1">
              <a:rPr lang="pl-PL" smtClean="0"/>
              <a:t>09.01.2023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E181C-270F-49E0-B697-307C54B98AAD}" type="datetime1">
              <a:rPr lang="pl-PL" smtClean="0"/>
              <a:t>09.01.2023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D691D-109B-45AE-AD84-1EE586465521}" type="datetime1">
              <a:rPr lang="pl-PL" smtClean="0"/>
              <a:t>09.01.2023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9CE6-6744-47D6-9FB0-2C6E08B69A19}" type="datetime1">
              <a:rPr lang="pl-PL" smtClean="0"/>
              <a:t>09.01.2023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96E2-B4C0-406B-8922-87AC0AA071A3}" type="datetime1">
              <a:rPr lang="pl-PL" smtClean="0"/>
              <a:t>09.01.2023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480E1-FC2B-4182-9263-7F53865B164E}" type="datetime1">
              <a:rPr lang="pl-PL" smtClean="0"/>
              <a:t>09.01.2023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DAA3E-6998-4078-B2D4-8174A307ED06}" type="datetime1">
              <a:rPr lang="pl-PL" smtClean="0"/>
              <a:t>09.01.2023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5DCA4-2584-4506-AED5-F1D35EDB5AC6}" type="datetime1">
              <a:rPr lang="pl-PL" smtClean="0"/>
              <a:t>09.01.2023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D7E8-0D20-48EB-A1CB-2148FFF3F80F}" type="datetime1">
              <a:rPr lang="pl-PL" smtClean="0"/>
              <a:t>09.01.2023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CEE1-054A-4DCB-871D-31E530B40C3E}" type="datetime1">
              <a:rPr lang="pl-PL" smtClean="0"/>
              <a:t>09.01.2023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CEAE3-055B-4606-B394-850B207D96A3}" type="datetime1">
              <a:rPr lang="pl-PL" smtClean="0"/>
              <a:t>09.01.2023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C770C-3015-4E13-810C-6EFBF1C2CE8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Bez-nazwy-1.jpg"/>
          <p:cNvPicPr>
            <a:picLocks noChangeAspect="1"/>
          </p:cNvPicPr>
          <p:nvPr/>
        </p:nvPicPr>
        <p:blipFill>
          <a:blip r:embed="rId2" cstate="print"/>
          <a:srcRect b="6395"/>
          <a:stretch>
            <a:fillRect/>
          </a:stretch>
        </p:blipFill>
        <p:spPr>
          <a:xfrm>
            <a:off x="0" y="1556792"/>
            <a:ext cx="9144000" cy="496855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4666142"/>
          </a:xfrm>
        </p:spPr>
        <p:txBody>
          <a:bodyPr>
            <a:noAutofit/>
          </a:bodyPr>
          <a:lstStyle/>
          <a:p>
            <a:r>
              <a:rPr lang="pl-PL" sz="3200" b="1" cap="all" dirty="0"/>
              <a:t>OCENA STANU ISTNIEJĄCEGO SYSTEMU TRANSPORTOWEGO</a:t>
            </a:r>
            <a:br>
              <a:rPr lang="pl-PL" sz="3200" b="1" cap="all" dirty="0"/>
            </a:br>
            <a:r>
              <a:rPr lang="pl-PL" sz="3200" b="1" cap="all" dirty="0"/>
              <a:t>ORAZ OCENA POTENCJALNYCH SKUTKÓW DLA UKŁADU TRANSPORTOWEGO</a:t>
            </a:r>
            <a:br>
              <a:rPr lang="pl-PL" sz="3200" b="1" cap="all" dirty="0"/>
            </a:br>
            <a:r>
              <a:rPr lang="pl-PL" sz="2800" cap="all" dirty="0"/>
              <a:t>TRZONU CPU PLANOWANYCH KLUCZOWYCH INWESTYCJI W OBSZARZE OBJĘTYM STUDIUM PASMA ALEI GRUNWALDZKIEJ</a:t>
            </a:r>
            <a:endParaRPr lang="pl-PL" sz="3200" cap="al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729919" y="5582615"/>
            <a:ext cx="195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dr inż. Krystian Birr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5F8F12-814B-91AA-3373-525E9EABB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A02A8EFF-A41F-DEDE-AFB2-D575D68BA1A7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3021" y="0"/>
            <a:ext cx="8174123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CEL OPRACOWANIA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512677" y="1259632"/>
            <a:ext cx="817412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arenR"/>
            </a:pPr>
            <a:r>
              <a:rPr lang="pl-PL" sz="2400" b="1" dirty="0"/>
              <a:t>Ocena funkcjonowania systemu transportowego</a:t>
            </a:r>
            <a:br>
              <a:rPr lang="pl-PL" sz="2400" b="1" dirty="0"/>
            </a:br>
            <a:r>
              <a:rPr lang="pl-PL" sz="2400" b="1" dirty="0"/>
              <a:t>w obszarze trzonu CPU z uwzględnieniem: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potrzeb i zachowań transportowych użytkowników systemu transportowego,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dostępnej infrastruktury, organizacji ruchu,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obciążenia ruchem drogowym i pasażerskim w transporcie zbiorowym z wykorzystaniem dostępnych wyników badań i pomiarów udostępnionych przez Miasto oraz będących w posiadaniu Wykonawcy.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435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4350" y="0"/>
            <a:ext cx="818279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CEL OPRACOWANIA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457200">
              <a:spcAft>
                <a:spcPts val="1200"/>
              </a:spcAft>
              <a:buFont typeface="+mj-lt"/>
              <a:buAutoNum type="arabicParenR" startAt="2"/>
            </a:pPr>
            <a:r>
              <a:rPr lang="pl-PL" sz="2400" b="1" dirty="0"/>
              <a:t>Ocena wpływu planowanych kluczowych inwestycji</a:t>
            </a:r>
            <a:br>
              <a:rPr lang="pl-PL" sz="2400" b="1" dirty="0"/>
            </a:br>
            <a:r>
              <a:rPr lang="pl-PL" sz="2400" dirty="0"/>
              <a:t>w obszarze objętym Studium wskazanych przez Zamawiającego na funkcjonowanie układu transportowego dla </a:t>
            </a:r>
            <a:r>
              <a:rPr lang="pl-PL" sz="2400" u="sng" dirty="0"/>
              <a:t>dwóch stanów </a:t>
            </a:r>
            <a:r>
              <a:rPr lang="pl-PL" sz="2400" dirty="0"/>
              <a:t>prognostycznych.</a:t>
            </a:r>
          </a:p>
          <a:p>
            <a:pPr marL="628650" lvl="1">
              <a:spcAft>
                <a:spcPts val="1200"/>
              </a:spcAft>
            </a:pPr>
            <a:r>
              <a:rPr lang="pl-PL" sz="2400" dirty="0"/>
              <a:t>Opracowanie zostanie wykonane na podstawie udostępnionych przez Zamawiającego założeń parametrów poszczególnych inwestycji oraz </a:t>
            </a:r>
            <a:r>
              <a:rPr lang="pl-PL" sz="2400" u="sng" dirty="0"/>
              <a:t>udostępnionych analiz ruchu wykonanych na potrzeby uzgodnień</a:t>
            </a:r>
            <a:r>
              <a:rPr lang="pl-PL" sz="2400" dirty="0"/>
              <a:t>.</a:t>
            </a:r>
          </a:p>
          <a:p>
            <a:pPr marL="628650" lvl="1">
              <a:spcAft>
                <a:spcPts val="1200"/>
              </a:spcAft>
            </a:pPr>
            <a:r>
              <a:rPr lang="pl-PL" sz="2400" dirty="0"/>
              <a:t>Wykonane opracowanie uwzględni </a:t>
            </a:r>
            <a:r>
              <a:rPr lang="pl-PL" sz="2400" u="sng" dirty="0"/>
              <a:t>sumaryczny wpływ </a:t>
            </a:r>
            <a:r>
              <a:rPr lang="pl-PL" sz="2400" dirty="0"/>
              <a:t>wszystkich wskazanych inwestycji łącznie na funkcjonowanie systemu transportowego drogowego i transportu zbiorowego.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07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2D61BAF-0996-968B-FDB8-B262C4A56732}"/>
              </a:ext>
            </a:extLst>
          </p:cNvPr>
          <p:cNvSpPr txBox="1"/>
          <p:nvPr/>
        </p:nvSpPr>
        <p:spPr>
          <a:xfrm>
            <a:off x="323528" y="2492896"/>
            <a:ext cx="84969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/>
              <a:t>OCENA FUNKCJONOWANIA SYSTEMU TRANSPORTOWEGO</a:t>
            </a:r>
          </a:p>
          <a:p>
            <a:pPr algn="ctr"/>
            <a:r>
              <a:rPr lang="pl-PL" sz="4400" b="1" dirty="0"/>
              <a:t>W OBSZARZE PAG</a:t>
            </a:r>
          </a:p>
        </p:txBody>
      </p:sp>
    </p:spTree>
    <p:extLst>
      <p:ext uri="{BB962C8B-B14F-4D97-AF65-F5344CB8AC3E}">
        <p14:creationId xmlns:p14="http://schemas.microsoft.com/office/powerpoint/2010/main" val="355857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OBSZAR ANALIZY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9BC4E19-A5FC-F462-39FD-232745177412}"/>
              </a:ext>
            </a:extLst>
          </p:cNvPr>
          <p:cNvSpPr txBox="1"/>
          <p:nvPr/>
        </p:nvSpPr>
        <p:spPr>
          <a:xfrm>
            <a:off x="300354" y="1259632"/>
            <a:ext cx="839679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 Pasma Alei Grunwaldzkiej częściowo pokrywa się z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obszarem Centralnego Pasma Usługowego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(CPU) opisanego w Studium Uwarunkowań i Kierunków Zagospodarowania Przestrzennego Miasta Gdańska.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CPU określone jest jako główne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miejsce koncentracji usług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okresie do 2045 roku, rozciągające się wzdłuż głównego ciągu transportowego, z największymi ogniskami wzrostu w Śródmieściu, Wrzeszczu.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obszarze tym planowana jest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intensyfikacja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wykorzystania przestrzeni terenów dotąd niezainwestowanych lub zainwestowanych ekstensywnie, jak i tych przeznaczonych do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przekształceń funkcjonalnych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w tym zespołów poprzemysłowych i </a:t>
            </a:r>
            <a:r>
              <a:rPr lang="pl-PL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pokolejowych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CPU pozostanie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strategicznym obszarem rozwoju funkcji metropolitalnych jako najlepiej dostępny, atrakcyjny i pojemny funkcjonalnie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Jednym z głównych rejonów rozwoju usług i przestrzeni publicznych będzie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Oliwa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pełniąca rolę wielofunkcyjnego śródmieścia, a jednocześnie łącząca starą część centrum dzielnicy z nowym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centrum nauki i biznesu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przy Uniwersytecie Gdańskim.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Najprężniej rozwijane w okresie zdeterminowanym będą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obiekty biurowe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Planowane są też modernizacja i rozbudowa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obiektów handlowych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65686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OBSZAR ANALIZY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0ADC96F-60BE-3A66-B98F-2FBC03B09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4" r="8544"/>
          <a:stretch>
            <a:fillRect/>
          </a:stretch>
        </p:blipFill>
        <p:spPr bwMode="auto">
          <a:xfrm>
            <a:off x="2309647" y="1056597"/>
            <a:ext cx="4524706" cy="5787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6837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4350" y="0"/>
            <a:ext cx="818279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OBSZAR ANALIZY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7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0ADC96F-60BE-3A66-B98F-2FBC03B09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" b="4801"/>
          <a:stretch/>
        </p:blipFill>
        <p:spPr bwMode="auto">
          <a:xfrm>
            <a:off x="35496" y="1070314"/>
            <a:ext cx="4524706" cy="5787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7586F85-6328-C3D9-8DE2-D53A8B3C0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" b="4801"/>
          <a:stretch/>
        </p:blipFill>
        <p:spPr bwMode="auto">
          <a:xfrm>
            <a:off x="4583798" y="1070314"/>
            <a:ext cx="4524706" cy="5787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7241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OBSZAR ANALIZY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8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B0B2983-2FEF-D270-07BC-888430D69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" b="4801"/>
          <a:stretch/>
        </p:blipFill>
        <p:spPr bwMode="auto">
          <a:xfrm>
            <a:off x="35496" y="1070314"/>
            <a:ext cx="4524706" cy="5787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D110937-9464-E80C-46DE-56A4A37AE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" b="4801"/>
          <a:stretch/>
        </p:blipFill>
        <p:spPr bwMode="auto">
          <a:xfrm>
            <a:off x="4593373" y="1070314"/>
            <a:ext cx="4524706" cy="5787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822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OBSZAR ANALIZY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9</a:t>
            </a:fld>
            <a:endParaRPr lang="pl-PL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8912F0C-0876-A00F-5848-264F2B84A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785307"/>
              </p:ext>
            </p:extLst>
          </p:nvPr>
        </p:nvGraphicFramePr>
        <p:xfrm>
          <a:off x="457200" y="1484784"/>
          <a:ext cx="8229599" cy="233776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472891">
                  <a:extLst>
                    <a:ext uri="{9D8B030D-6E8A-4147-A177-3AD203B41FA5}">
                      <a16:colId xmlns:a16="http://schemas.microsoft.com/office/drawing/2014/main" val="1463380516"/>
                    </a:ext>
                  </a:extLst>
                </a:gridCol>
                <a:gridCol w="1318382">
                  <a:extLst>
                    <a:ext uri="{9D8B030D-6E8A-4147-A177-3AD203B41FA5}">
                      <a16:colId xmlns:a16="http://schemas.microsoft.com/office/drawing/2014/main" val="2402200656"/>
                    </a:ext>
                  </a:extLst>
                </a:gridCol>
                <a:gridCol w="1145560">
                  <a:extLst>
                    <a:ext uri="{9D8B030D-6E8A-4147-A177-3AD203B41FA5}">
                      <a16:colId xmlns:a16="http://schemas.microsoft.com/office/drawing/2014/main" val="454065559"/>
                    </a:ext>
                  </a:extLst>
                </a:gridCol>
                <a:gridCol w="1147206">
                  <a:extLst>
                    <a:ext uri="{9D8B030D-6E8A-4147-A177-3AD203B41FA5}">
                      <a16:colId xmlns:a16="http://schemas.microsoft.com/office/drawing/2014/main" val="2620975232"/>
                    </a:ext>
                  </a:extLst>
                </a:gridCol>
                <a:gridCol w="1145560">
                  <a:extLst>
                    <a:ext uri="{9D8B030D-6E8A-4147-A177-3AD203B41FA5}">
                      <a16:colId xmlns:a16="http://schemas.microsoft.com/office/drawing/2014/main" val="571967184"/>
                    </a:ext>
                  </a:extLst>
                </a:gridCol>
              </a:tblGrid>
              <a:tr h="4675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dirty="0">
                          <a:effectLst/>
                        </a:rPr>
                        <a:t>Parametr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Rok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663549"/>
                  </a:ext>
                </a:extLst>
              </a:tr>
              <a:tr h="46755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b="1" dirty="0">
                          <a:effectLst/>
                        </a:rPr>
                        <a:t>2022</a:t>
                      </a:r>
                      <a:endParaRPr lang="pl-PL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b="1" dirty="0">
                          <a:effectLst/>
                        </a:rPr>
                        <a:t>2025</a:t>
                      </a:r>
                      <a:endParaRPr lang="pl-PL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b="1" dirty="0">
                          <a:effectLst/>
                        </a:rPr>
                        <a:t>2035</a:t>
                      </a:r>
                      <a:endParaRPr lang="pl-PL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b="1" dirty="0">
                          <a:effectLst/>
                        </a:rPr>
                        <a:t>2045</a:t>
                      </a:r>
                      <a:endParaRPr lang="pl-PL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73770379"/>
                  </a:ext>
                </a:extLst>
              </a:tr>
              <a:tr h="4675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Powierzchnia użytkowa (mln m</a:t>
                      </a:r>
                      <a:r>
                        <a:rPr lang="pl-PL" sz="1800" baseline="30000">
                          <a:effectLst/>
                        </a:rPr>
                        <a:t>2</a:t>
                      </a:r>
                      <a:r>
                        <a:rPr lang="pl-PL" sz="1800">
                          <a:effectLst/>
                        </a:rPr>
                        <a:t>)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4.51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5.10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dirty="0">
                          <a:effectLst/>
                        </a:rPr>
                        <a:t>5.76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7.47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80264111"/>
                  </a:ext>
                </a:extLst>
              </a:tr>
              <a:tr h="4675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Liczba mieszkańców (tys.)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58.30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65.50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70.70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dirty="0">
                          <a:effectLst/>
                        </a:rPr>
                        <a:t>74.24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08477810"/>
                  </a:ext>
                </a:extLst>
              </a:tr>
              <a:tr h="4675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dirty="0">
                          <a:effectLst/>
                        </a:rPr>
                        <a:t>Liczba miejsc pracy (tys.)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dirty="0">
                          <a:effectLst/>
                        </a:rPr>
                        <a:t>93.94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108.10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>
                          <a:effectLst/>
                        </a:rPr>
                        <a:t>121.81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800" dirty="0">
                          <a:effectLst/>
                        </a:rPr>
                        <a:t>177.92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27686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258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SIEĆ DROGOWA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10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FEE61EA-87F0-BBAD-0C67-B460AA8C4F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5" b="9528"/>
          <a:stretch/>
        </p:blipFill>
        <p:spPr>
          <a:xfrm>
            <a:off x="2147849" y="1052736"/>
            <a:ext cx="4848301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79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SIEĆ TRANSPORTU ZBIOROWEGO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11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FEE61EA-87F0-BBAD-0C67-B460AA8C4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6" b="9576"/>
          <a:stretch/>
        </p:blipFill>
        <p:spPr>
          <a:xfrm>
            <a:off x="2147849" y="1052736"/>
            <a:ext cx="4848301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64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604448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SIEĆ TRANSPORTU ROWEROWEGO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12</a:t>
            </a:fld>
            <a:endParaRPr lang="pl-PL"/>
          </a:p>
        </p:txBody>
      </p:sp>
      <p:pic>
        <p:nvPicPr>
          <p:cNvPr id="7" name="Obraz 6" descr="Obraz zawierający mapa&#10;&#10;Opis wygenerowany automatycznie">
            <a:extLst>
              <a:ext uri="{FF2B5EF4-FFF2-40B4-BE49-F238E27FC236}">
                <a16:creationId xmlns:a16="http://schemas.microsoft.com/office/drawing/2014/main" id="{EB92EE81-7AAF-5A4A-3ECC-BAFA9FCB0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45" y="1120155"/>
            <a:ext cx="5174310" cy="569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24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WARUNKI RUCHU DROGOWEGO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13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0BF6000-EA9F-232E-9261-053BA2F0D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b="7315"/>
          <a:stretch/>
        </p:blipFill>
        <p:spPr>
          <a:xfrm>
            <a:off x="2147849" y="1050330"/>
            <a:ext cx="4848301" cy="58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2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712968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FUNKCJONOWANIE T.ZBIOROWEGO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DE86BC-093E-51E2-9A81-CE15D6963E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3800"/>
          <a:stretch/>
        </p:blipFill>
        <p:spPr>
          <a:xfrm>
            <a:off x="2351155" y="1036365"/>
            <a:ext cx="4441689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50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DOSTĘPNOŚĆ TRANSPORTOWA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21BF3EC-03D5-7A35-3DFD-6BC0B37F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6" y="1111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7" name="Obiekt 6">
            <a:extLst>
              <a:ext uri="{FF2B5EF4-FFF2-40B4-BE49-F238E27FC236}">
                <a16:creationId xmlns:a16="http://schemas.microsoft.com/office/drawing/2014/main" id="{AF9FE75E-C4D0-BEE6-3A8C-F49F4037F5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859386"/>
              </p:ext>
            </p:extLst>
          </p:nvPr>
        </p:nvGraphicFramePr>
        <p:xfrm>
          <a:off x="109034" y="1101775"/>
          <a:ext cx="4407768" cy="5276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9144000" imgH="10972800" progId="Unknown">
                  <p:embed/>
                </p:oleObj>
              </mc:Choice>
              <mc:Fallback>
                <p:oleObj r:id="rId2" imgW="9144000" imgH="10972800" progId="Unknown">
                  <p:embed/>
                  <p:pic>
                    <p:nvPicPr>
                      <p:cNvPr id="7" name="Obiekt 6">
                        <a:extLst>
                          <a:ext uri="{FF2B5EF4-FFF2-40B4-BE49-F238E27FC236}">
                            <a16:creationId xmlns:a16="http://schemas.microsoft.com/office/drawing/2014/main" id="{AF9FE75E-C4D0-BEE6-3A8C-F49F4037F5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34" y="1101775"/>
                        <a:ext cx="4407768" cy="52765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530CD6F4-F34E-C2F1-3550-08236145D96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566980" y="-193676"/>
            <a:ext cx="685878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10" name="Obiekt 9">
            <a:extLst>
              <a:ext uri="{FF2B5EF4-FFF2-40B4-BE49-F238E27FC236}">
                <a16:creationId xmlns:a16="http://schemas.microsoft.com/office/drawing/2014/main" id="{8DEE284C-BCCA-26AF-CB0B-100645E1A6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285425"/>
              </p:ext>
            </p:extLst>
          </p:nvPr>
        </p:nvGraphicFramePr>
        <p:xfrm>
          <a:off x="4636625" y="1095375"/>
          <a:ext cx="4407768" cy="5289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9144000" imgH="10972800" progId="Unknown">
                  <p:embed/>
                </p:oleObj>
              </mc:Choice>
              <mc:Fallback>
                <p:oleObj r:id="rId4" imgW="9144000" imgH="10972800" progId="Unknown">
                  <p:embed/>
                  <p:pic>
                    <p:nvPicPr>
                      <p:cNvPr id="10" name="Obiekt 9">
                        <a:extLst>
                          <a:ext uri="{FF2B5EF4-FFF2-40B4-BE49-F238E27FC236}">
                            <a16:creationId xmlns:a16="http://schemas.microsoft.com/office/drawing/2014/main" id="{8DEE284C-BCCA-26AF-CB0B-100645E1A6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6625" y="1095375"/>
                        <a:ext cx="4407768" cy="52893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2315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DOSTĘPNOŚĆ TRANSPORTOWA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16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C8E6824-4966-7FCE-4E23-DA89882C7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0" b="8490"/>
          <a:stretch>
            <a:fillRect/>
          </a:stretch>
        </p:blipFill>
        <p:spPr bwMode="auto">
          <a:xfrm>
            <a:off x="179512" y="1143000"/>
            <a:ext cx="4392488" cy="51581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FA2B24EB-D8E7-0CB1-796C-7BCC12CD32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0" b="8120"/>
          <a:stretch/>
        </p:blipFill>
        <p:spPr>
          <a:xfrm>
            <a:off x="4644008" y="1111550"/>
            <a:ext cx="4392488" cy="520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14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NATĘŻENIE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C75F678-E7C4-E3EE-4432-4B65E6935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1" b="8491"/>
          <a:stretch/>
        </p:blipFill>
        <p:spPr bwMode="auto">
          <a:xfrm>
            <a:off x="179512" y="1143000"/>
            <a:ext cx="4392488" cy="51581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D96770B-6463-14D4-7E9E-CBBA30194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0" b="8120"/>
          <a:stretch/>
        </p:blipFill>
        <p:spPr>
          <a:xfrm>
            <a:off x="4644008" y="1111550"/>
            <a:ext cx="4392488" cy="520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05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NATĘŻENIE RUCHU – T.ZBIOROWY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18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820E0E1-29C2-A83B-12C8-74EE163AD8F0}"/>
              </a:ext>
            </a:extLst>
          </p:cNvPr>
          <p:cNvSpPr txBox="1"/>
          <p:nvPr/>
        </p:nvSpPr>
        <p:spPr>
          <a:xfrm>
            <a:off x="302364" y="1131218"/>
            <a:ext cx="8539272" cy="578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Największe potoki pasażerskie w analizowanym obszarze występują linii aglomeracyjnej –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Szybkiej Kolei Miejskiej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4000 pasażerów w przekroju w godzinie szczytu, (ok. 45 tys. w dobie).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równoległej linii kolejowej obsługującej połączenia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regionalne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potok ten jest około dwukrotnie mniejszy.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Dodatkowo na przestrzeni ostatnich lat odnotowuje się dynamiczny wzrost liczby pasażerów na linii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Pomorskiej Kolei Metropolitalnej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gdzie natężenie ruchu pasażerskiego przekracza 8 tys. pasażerów na dobę (1,2 tys. w przekroju w godz. szczytu).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Drugim środkiem transportu pod względem wielkości potoków pasażerskich, po transporcie kolejowym jest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tramwaj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Zwycięstwa (ok. 3,4 tys. pasażerów w przekroju w godzinie szczytu),</a:t>
            </a: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Hallera (3,3 tys. pas.),</a:t>
            </a: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Grunwaldzkiej – do 2,3 tys. pas.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transporcie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autobusowym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ruch pasażerski także osiąga wysokie wartości, z których największe odnotowano na ul. Jaśkowa Dolina (ponad 1,2 tys. pas.), ul. Słowackiego i Spacerowej (ok. 1,1 tys. pasażerów), a także ul. Kołobrzeskiej (ok. 800 pas.).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1418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NATĘŻENIE RUCHU – SAMOCHODY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19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820E0E1-29C2-A83B-12C8-74EE163AD8F0}"/>
              </a:ext>
            </a:extLst>
          </p:cNvPr>
          <p:cNvSpPr txBox="1"/>
          <p:nvPr/>
        </p:nvSpPr>
        <p:spPr>
          <a:xfrm>
            <a:off x="302364" y="1131218"/>
            <a:ext cx="8539272" cy="4599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Ulicą o największym natężeniu ruchu drogowego jest al.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Grunwaldzka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dla której dobowe natężenie ruchu wynosi ok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55 tys. pojazdów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Równolegle do niej po wschodniej stronie linii kolejowych, przez obszar centralny dzielnic Zaspa i Przymorze przebiega ciąg uliczny składający się z ul.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Rzeczypospolitej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oraz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Chłopskiej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na której dobowe natężenie ruchu wynosi ok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35 tys. pojazdów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analizowanym obszarze występują nieliczne połączenia poprzeczne</a:t>
            </a: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</a:rPr>
              <a:t>:</a:t>
            </a:r>
          </a:p>
          <a:p>
            <a:pPr marL="742950" lvl="1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al.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Żołnierzy Wyklętych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przez którą przejeżdża ok.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40 tys. pojazdów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 dobę,</a:t>
            </a:r>
          </a:p>
          <a:p>
            <a:pPr marL="742950" lvl="1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ul.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Piastowska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ul.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Kołobrzeska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ul.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Lewoniewskich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ul.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Wyspiańskiego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al.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Hallera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Natężenie ruchu na tych ulicach znajduje się w przedziale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5-15 tys. pojazdów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 dobę.</a:t>
            </a:r>
          </a:p>
          <a:p>
            <a:pPr marL="285750" lvl="1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266700" algn="l"/>
              </a:tabLst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obszarze PAG duże </a:t>
            </a: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</a:rPr>
              <a:t>znaczenie ma ruch </a:t>
            </a: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</a:rPr>
              <a:t>tranzytowy</a:t>
            </a: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</a:rPr>
              <a:t>, który dla wszystkich przekracza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100 tys. pojazdów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na dobę, z czego około 35 tys. stanowi ruch wzdłuż głównego ciągu ulicznego – al. Grunwaldzkiej i al. Zwycięstwa.</a:t>
            </a:r>
          </a:p>
        </p:txBody>
      </p:sp>
    </p:spTree>
    <p:extLst>
      <p:ext uri="{BB962C8B-B14F-4D97-AF65-F5344CB8AC3E}">
        <p14:creationId xmlns:p14="http://schemas.microsoft.com/office/powerpoint/2010/main" val="306586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ROZKŁAD PRZESTRZENNY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20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C75F678-E7C4-E3EE-4432-4B65E6935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" b="4883"/>
          <a:stretch/>
        </p:blipFill>
        <p:spPr bwMode="auto">
          <a:xfrm>
            <a:off x="179512" y="1052736"/>
            <a:ext cx="4392488" cy="5688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D96770B-6463-14D4-7E9E-CBBA30194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0" b="8120"/>
          <a:stretch/>
        </p:blipFill>
        <p:spPr>
          <a:xfrm>
            <a:off x="4644008" y="1143000"/>
            <a:ext cx="4392488" cy="520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98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ZACHOWANIA TRANSPORTOWE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21</a:t>
            </a:fld>
            <a:endParaRPr lang="pl-PL"/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99E87C33-4BEC-4E80-BD7A-EE41981538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5267931"/>
              </p:ext>
            </p:extLst>
          </p:nvPr>
        </p:nvGraphicFramePr>
        <p:xfrm>
          <a:off x="236116" y="1143000"/>
          <a:ext cx="5788025" cy="2898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Obraz9">
            <a:extLst>
              <a:ext uri="{FF2B5EF4-FFF2-40B4-BE49-F238E27FC236}">
                <a16:creationId xmlns:a16="http://schemas.microsoft.com/office/drawing/2014/main" id="{8702D1A1-1353-107B-D5C4-5290870B6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08479" y="3920490"/>
            <a:ext cx="5399405" cy="2800985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B82BC91B-6F4B-6183-8F8E-36932E19DBAF}"/>
              </a:ext>
            </a:extLst>
          </p:cNvPr>
          <p:cNvSpPr/>
          <p:nvPr/>
        </p:nvSpPr>
        <p:spPr>
          <a:xfrm>
            <a:off x="3851920" y="1556792"/>
            <a:ext cx="1008112" cy="2088232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7653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OCENA FUNKCJONOWANIA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22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820E0E1-29C2-A83B-12C8-74EE163AD8F0}"/>
              </a:ext>
            </a:extLst>
          </p:cNvPr>
          <p:cNvSpPr txBox="1"/>
          <p:nvPr/>
        </p:nvSpPr>
        <p:spPr>
          <a:xfrm>
            <a:off x="302364" y="1131218"/>
            <a:ext cx="8539272" cy="372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TRANSPORT ZBIOROWY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Szeroka oferta przewozowa – duża liczba połączeń, duży zasięg bezpośrednich linii,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Bardzo dobry poziom dostępnośc</a:t>
            </a: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</a:rPr>
              <a:t>i przestrzennej przystanków – ponad 90% obszaru w zasięgu 500 m od przystanku; Utrudniony dostęp do transportu szynowego wzdłuż al. Grunwaldzkiej na odc. Wojska Polskiego – Kołobrzeska;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</a:rPr>
              <a:t>Dostępność transportowa samochodem jest większa niż transportem zbiorowym (izochrony czasu dojazdu);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</a:rPr>
              <a:t>Bardzo duże opóźnienia na połączeniach autobusowego transportu zbiorowego;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l-PL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268DA0-5A64-B0FB-F1D8-E9937785BC9D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6295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OCENA FUNKCJONOWANIA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23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820E0E1-29C2-A83B-12C8-74EE163AD8F0}"/>
              </a:ext>
            </a:extLst>
          </p:cNvPr>
          <p:cNvSpPr txBox="1"/>
          <p:nvPr/>
        </p:nvSpPr>
        <p:spPr>
          <a:xfrm>
            <a:off x="302364" y="1131218"/>
            <a:ext cx="8539272" cy="5873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TRANSPORT ZBIOROWY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Uwzględniając przedstawione uwarunkowania i otrzymane wyniki analiz, funkcjonowanie systemu transportu zbiorowego w analizowanym obszarze należy ocenić jako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dobre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Dotyczy to w szczególności transportu kolejowego i tramwajowego, w zakresie którego występują również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niedociągnięcia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 nieanalizowanych zakresach – np. długość przystanków, straty czasu, przepustowość odcinków, wiek taboru kolejowego, rozwiązania infrastrukturalne w obszarze przystanków kolejowych.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Aspekty te będą istotne w kontekście potrzeby uruchomienie dodatkowych połączeń przede wszystkim tramwajowych. Kluczowy może być aspekt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przepustowości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odcinków w centrum Wrzeszcza po oddaniu do eksploatacji trasy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GPW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obecnie przepustowość tramwajowa odcinka Klonowa – Jaśkowa Dolina jest wykorzystana w ok.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70%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Transport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autobusowy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siecią połączeń, co do idei, dobrze uzupełnia transport szynowy, a także cechuje się wysoką jakością taboru i dobrą częstotliwością obsługi połączeń. Mankamentem transportu autobusowego jest jednak podatność na warunki ruchu drogowego wynikające z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braku pasów autobusowych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pl-PL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DA80C7B-DFAE-1E0E-D0D2-AD76EA2D3542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6934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OCENA FUNKCJONOWANIA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24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820E0E1-29C2-A83B-12C8-74EE163AD8F0}"/>
              </a:ext>
            </a:extLst>
          </p:cNvPr>
          <p:cNvSpPr txBox="1"/>
          <p:nvPr/>
        </p:nvSpPr>
        <p:spPr>
          <a:xfrm>
            <a:off x="302364" y="1131218"/>
            <a:ext cx="8539272" cy="5601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TRANSPORT SAMOCHODOWY</a:t>
            </a:r>
          </a:p>
          <a:p>
            <a:pPr algn="just">
              <a:lnSpc>
                <a:spcPct val="115000"/>
              </a:lnSpc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Funkcjonowanie układu drogowego i występujące warunki ruchu a analizowanym obszarze są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typowe dla obszarów śródmiejskich dużych miast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W godzinach szczytu na głównych odcinkach drogowych występują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zatory często o długości osiągającej poprzedzające skrzyżowanie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Głównymi odcinkami, na których odnotowywane są regularne i największe zatory drogowego to: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Grunwaldzka (odc. Wojska Polskiego – al. Żołnierzy Wyklętych), kier. południowy,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Grunwaldzka (odc. Abrahama – Wojska Polskiego), kier. południowy,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Grunwaldzka (odc. Kołobrzeska – Piastowska), kier. północny,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Grunwaldzka (odc. Abrahama – Kołobrzeska), kier. północny,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Żołnierzy Wyklętych (odc. Hynka – Potokowa), kier. zachodni,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al. Żołnierzy Wyklętych (odc. Potokowa – al. Grunwaldzka), kier. wschodni,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ul. Jaśkowa Dolina (odc. al. Grunwaldzka – Wileńska), oba kierunki,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ul. Kołobrzeska (odc. al. Grunwaldzka – Chłopska), oba kierunki,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ul. Do Studzienki (odc. Sobieskiego – al. Grunwaldzka), kier. północny,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ul. Do Studzienki i ul. Sobieskiego (odc. al. Grunwaldzka – Jarowa), kier. południowy,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ul. Miszewskiego (odc. al. Grunwaldzka – Plac Komorowskiego), oba kierunki,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ul. Opata Rybińskiego (odc. al. Grunwaldzka – Czyżewskiego), oba kierunki,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ul. Chrzanowskiego (odc. Rejtana – al. Żołnierzy Wyklętych, kier. południowy.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2FB5A69-1CBD-96ED-87EC-7EB38A579198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3187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OCENA FUNKCJONOWANIA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25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820E0E1-29C2-A83B-12C8-74EE163AD8F0}"/>
              </a:ext>
            </a:extLst>
          </p:cNvPr>
          <p:cNvSpPr txBox="1"/>
          <p:nvPr/>
        </p:nvSpPr>
        <p:spPr>
          <a:xfrm>
            <a:off x="302364" y="1131218"/>
            <a:ext cx="8539272" cy="1743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TRANSPORT SAMOCHODOWY</a:t>
            </a:r>
          </a:p>
          <a:p>
            <a:pPr algn="just">
              <a:lnSpc>
                <a:spcPct val="115000"/>
              </a:lnSpc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Uwzględniając uwarunkowania oraz lokalizację analizowanego obszaru w centrum miasta, system funkcjonowania transportu drogowego w analizowanym obszarze dla stanu istniejącego należy ocenić jako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akceptowalny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ze wskazaniem na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punkt krytyczny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sieci transportowej występujący na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skrzyżowaniu al. Grunwaldzkiej z ul. Żołnierzy Wyklętych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13D348A4-E803-734F-C3A3-E06965F0675B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7996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26</a:t>
            </a:fld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2D61BAF-0996-968B-FDB8-B262C4A56732}"/>
              </a:ext>
            </a:extLst>
          </p:cNvPr>
          <p:cNvSpPr txBox="1"/>
          <p:nvPr/>
        </p:nvSpPr>
        <p:spPr>
          <a:xfrm>
            <a:off x="1198352" y="3044279"/>
            <a:ext cx="67472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/>
              <a:t>ANALIZOWANE INWESTYCJE</a:t>
            </a:r>
          </a:p>
        </p:txBody>
      </p:sp>
    </p:spTree>
    <p:extLst>
      <p:ext uri="{BB962C8B-B14F-4D97-AF65-F5344CB8AC3E}">
        <p14:creationId xmlns:p14="http://schemas.microsoft.com/office/powerpoint/2010/main" val="2208296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PLANOWANE KLUCZOWE INWESTYCJE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143508" y="1143000"/>
            <a:ext cx="8856983" cy="434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okresie od roku 2017 sporządzono analizy ruchowe dla 5 nowych inwestycji. Z uwagi na ich skalę i aktualność, określono je jako kluczowe w kontekście opracowywanego studium. Inwestycjami tymi są:</a:t>
            </a: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ONYX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kompleks biurowo-usługowo mieszkaniowy o łącznej powierzchni użytkowej wynoszącej 284 tys. m</a:t>
            </a:r>
            <a:r>
              <a:rPr lang="pl-PL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 stanie docelowym;</a:t>
            </a: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Grunwaldzka 471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kompleks biurowy lub biurowo-mieszkaniowy o łącznej powierzchni użytkowej 100 tys. m</a:t>
            </a:r>
            <a:r>
              <a:rPr lang="pl-PL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 stanie docelowym;</a:t>
            </a: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Skanska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obiekt biurowy o powierzchni użytkowej wynoszącej 43,2 tys. m</a:t>
            </a:r>
            <a:r>
              <a:rPr lang="pl-PL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Krynicka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obiekt mieszkaniowo-usługowy o powierzchni użytkowej wynoszącej 32,8 m</a:t>
            </a:r>
            <a:r>
              <a:rPr lang="pl-PL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Szczecińska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kompleks mieszkaniowo-biurowo-usługowy o całkowitej powierzchni użytkowej do 45 tys. m</a:t>
            </a:r>
            <a:r>
              <a:rPr lang="pl-PL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27</a:t>
            </a:fld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82D2E79D-5618-AA52-17B4-977DE4D5B4AD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4303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PLANOWANE KLUCZOWE INWESTYCJE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28</a:t>
            </a:fld>
            <a:endParaRPr lang="pl-PL"/>
          </a:p>
        </p:txBody>
      </p:sp>
      <p:pic>
        <p:nvPicPr>
          <p:cNvPr id="4" name="Obraz 3" descr="Obraz zawierający mapa&#10;&#10;Opis wygenerowany automatycznie">
            <a:extLst>
              <a:ext uri="{FF2B5EF4-FFF2-40B4-BE49-F238E27FC236}">
                <a16:creationId xmlns:a16="http://schemas.microsoft.com/office/drawing/2014/main" id="{D6871592-6FFA-A13F-BC22-305851D0F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8" b="9310"/>
          <a:stretch/>
        </p:blipFill>
        <p:spPr bwMode="auto">
          <a:xfrm>
            <a:off x="2133548" y="1090375"/>
            <a:ext cx="4967639" cy="5723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95419D09-3008-940C-A396-CF4F0E8D7D13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0062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712968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PLANOWANE KLUCZOWE INWESTYCJE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29</a:t>
            </a:fld>
            <a:endParaRPr lang="pl-PL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2CE37D0-76F6-3B9F-C0F5-96BA7B277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146134"/>
              </p:ext>
            </p:extLst>
          </p:nvPr>
        </p:nvGraphicFramePr>
        <p:xfrm>
          <a:off x="387921" y="1098764"/>
          <a:ext cx="8291262" cy="531805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777720">
                  <a:extLst>
                    <a:ext uri="{9D8B030D-6E8A-4147-A177-3AD203B41FA5}">
                      <a16:colId xmlns:a16="http://schemas.microsoft.com/office/drawing/2014/main" val="3867839590"/>
                    </a:ext>
                  </a:extLst>
                </a:gridCol>
                <a:gridCol w="1286804">
                  <a:extLst>
                    <a:ext uri="{9D8B030D-6E8A-4147-A177-3AD203B41FA5}">
                      <a16:colId xmlns:a16="http://schemas.microsoft.com/office/drawing/2014/main" val="3838066686"/>
                    </a:ext>
                  </a:extLst>
                </a:gridCol>
                <a:gridCol w="777720">
                  <a:extLst>
                    <a:ext uri="{9D8B030D-6E8A-4147-A177-3AD203B41FA5}">
                      <a16:colId xmlns:a16="http://schemas.microsoft.com/office/drawing/2014/main" val="4233291410"/>
                    </a:ext>
                  </a:extLst>
                </a:gridCol>
                <a:gridCol w="577072">
                  <a:extLst>
                    <a:ext uri="{9D8B030D-6E8A-4147-A177-3AD203B41FA5}">
                      <a16:colId xmlns:a16="http://schemas.microsoft.com/office/drawing/2014/main" val="997537700"/>
                    </a:ext>
                  </a:extLst>
                </a:gridCol>
                <a:gridCol w="648377">
                  <a:extLst>
                    <a:ext uri="{9D8B030D-6E8A-4147-A177-3AD203B41FA5}">
                      <a16:colId xmlns:a16="http://schemas.microsoft.com/office/drawing/2014/main" val="1643298652"/>
                    </a:ext>
                  </a:extLst>
                </a:gridCol>
                <a:gridCol w="648377">
                  <a:extLst>
                    <a:ext uri="{9D8B030D-6E8A-4147-A177-3AD203B41FA5}">
                      <a16:colId xmlns:a16="http://schemas.microsoft.com/office/drawing/2014/main" val="4208078242"/>
                    </a:ext>
                  </a:extLst>
                </a:gridCol>
                <a:gridCol w="598629">
                  <a:extLst>
                    <a:ext uri="{9D8B030D-6E8A-4147-A177-3AD203B41FA5}">
                      <a16:colId xmlns:a16="http://schemas.microsoft.com/office/drawing/2014/main" val="2396097644"/>
                    </a:ext>
                  </a:extLst>
                </a:gridCol>
                <a:gridCol w="537274">
                  <a:extLst>
                    <a:ext uri="{9D8B030D-6E8A-4147-A177-3AD203B41FA5}">
                      <a16:colId xmlns:a16="http://schemas.microsoft.com/office/drawing/2014/main" val="3597907806"/>
                    </a:ext>
                  </a:extLst>
                </a:gridCol>
                <a:gridCol w="625161">
                  <a:extLst>
                    <a:ext uri="{9D8B030D-6E8A-4147-A177-3AD203B41FA5}">
                      <a16:colId xmlns:a16="http://schemas.microsoft.com/office/drawing/2014/main" val="3294494915"/>
                    </a:ext>
                  </a:extLst>
                </a:gridCol>
                <a:gridCol w="587265">
                  <a:extLst>
                    <a:ext uri="{9D8B030D-6E8A-4147-A177-3AD203B41FA5}">
                      <a16:colId xmlns:a16="http://schemas.microsoft.com/office/drawing/2014/main" val="313757638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92612080"/>
                    </a:ext>
                  </a:extLst>
                </a:gridCol>
                <a:gridCol w="578791">
                  <a:extLst>
                    <a:ext uri="{9D8B030D-6E8A-4147-A177-3AD203B41FA5}">
                      <a16:colId xmlns:a16="http://schemas.microsoft.com/office/drawing/2014/main" val="523345149"/>
                    </a:ext>
                  </a:extLst>
                </a:gridCol>
              </a:tblGrid>
              <a:tr h="53003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Nr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Robocza nazwa inwestycji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Wariant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Powierzchnia użytkowa [tys. m2]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Liczba miejsc parkingowych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Generowany ruch samochodowy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47201"/>
                  </a:ext>
                </a:extLst>
              </a:tr>
              <a:tr h="6220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>
                          <a:effectLst/>
                        </a:rPr>
                        <a:t>Całkowita</a:t>
                      </a:r>
                      <a:endParaRPr lang="pl-PL"/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>
                          <a:effectLst/>
                        </a:rPr>
                        <a:t>Mieszkaniowa</a:t>
                      </a:r>
                      <a:endParaRPr lang="pl-PL"/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>
                          <a:effectLst/>
                        </a:rPr>
                        <a:t>Biurowa</a:t>
                      </a:r>
                      <a:endParaRPr lang="pl-PL"/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effectLst/>
                        </a:rPr>
                        <a:t>Usługowa</a:t>
                      </a:r>
                      <a:endParaRPr lang="pl-PL" dirty="0"/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Szczyt poranny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Szczyt popołudniowy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846123"/>
                  </a:ext>
                </a:extLst>
              </a:tr>
              <a:tr h="74613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Wjazd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Wyjazd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Wjazd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Wyjazd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989626"/>
                  </a:ext>
                </a:extLst>
              </a:tr>
              <a:tr h="380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651-653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ONYX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rekom.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284.0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120.0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128.0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36.0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2482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513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295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308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480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839900"/>
                  </a:ext>
                </a:extLst>
              </a:tr>
              <a:tr h="38023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691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Grunwaldzka 471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100.0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100.0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1000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654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146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221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610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59812"/>
                  </a:ext>
                </a:extLst>
              </a:tr>
              <a:tr h="38023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2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100.0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35.0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65.0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1286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464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241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276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459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178106"/>
                  </a:ext>
                </a:extLst>
              </a:tr>
              <a:tr h="263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712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b="1">
                          <a:effectLst/>
                        </a:rPr>
                        <a:t>Krynicka</a:t>
                      </a:r>
                      <a:endParaRPr lang="pl-PL" sz="2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-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32.8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19.3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0.0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14.2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849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62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165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169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72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26745911"/>
                  </a:ext>
                </a:extLst>
              </a:tr>
              <a:tr h="380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664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b="1" dirty="0" err="1">
                          <a:effectLst/>
                        </a:rPr>
                        <a:t>Skanska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-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43.2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43.2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397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258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120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88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245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612247"/>
                  </a:ext>
                </a:extLst>
              </a:tr>
              <a:tr h="38023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679, 682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Szczecińska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Griffin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0.0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0.0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10.0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bd.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108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73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129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157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00297"/>
                  </a:ext>
                </a:extLst>
              </a:tr>
              <a:tr h="38023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Neret W1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41.1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24.2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16.4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0.5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1153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200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160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220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240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642353"/>
                  </a:ext>
                </a:extLst>
              </a:tr>
              <a:tr h="38023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 dirty="0" err="1">
                          <a:effectLst/>
                        </a:rPr>
                        <a:t>Neret</a:t>
                      </a:r>
                      <a:r>
                        <a:rPr lang="pl-PL" sz="1200" dirty="0">
                          <a:effectLst/>
                        </a:rPr>
                        <a:t> W2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45.0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35.7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2.0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7.3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1060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120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220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320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dirty="0">
                          <a:effectLst/>
                        </a:rPr>
                        <a:t>240</a:t>
                      </a:r>
                      <a:endParaRPr lang="pl-PL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9589"/>
                  </a:ext>
                </a:extLst>
              </a:tr>
              <a:tr h="495206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pl-PL" sz="1200">
                          <a:effectLst/>
                        </a:rPr>
                        <a:t>Razem:</a:t>
                      </a:r>
                      <a:endParaRPr lang="pl-PL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505.0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210.0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238.2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57.5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6074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1417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1041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1161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l-PL" sz="1200" b="1" dirty="0">
                          <a:effectLst/>
                        </a:rPr>
                        <a:t>1496</a:t>
                      </a:r>
                      <a:endParaRPr lang="pl-PL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622490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578A3EC1-B876-1D06-E0DA-2B54406B3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6413266"/>
            <a:ext cx="57903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Parametry planowanych kluczowych inwestycji i prognozowany ruch samochodowy wynikający z ich obsługi.</a:t>
            </a:r>
            <a:endParaRPr kumimoji="0" lang="pl-PL" altLang="pl-PL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źródło: opracowanie własne na podstawie analiz ruchu udostępnionych przez Biuro Rozwoju Gdańska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720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30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ONYX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67544" y="1844824"/>
            <a:ext cx="8424936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Analiza transportowa kompleksowo wykazała, że rozwój całego Centralnego Pasma Usługowego wzdłuż al. Grunwaldzkiej, powodować będzie duży wzrost liczby mieszkańców, miejsc pracy i nauki, co przełoży się na </a:t>
            </a:r>
            <a:r>
              <a:rPr lang="pl-PL" b="1" dirty="0"/>
              <a:t>duży wzrost liczby podróży w obszarach położonych wzdłuż tej trasy;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opracowaniu przewidziano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trzy istotne etapy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realizacji inwestycji warunkujące rozwój zagospodarowania przestrzennego analizowanego obszaru do roku 2045.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Uwzględniając założenia polityki zrównoważonego rozwoju miasta oraz otrzymane wyniki analiz ruchu, autorzy spośród dwóch koncepcji rozwoju układu drogowego Drogi Czerwonej, tj. wariantu pierwotnego zakładającego jej budowę w rezerwie terenowej o przekroju 2x2 lub wariantu alternatywnego, zakładającego budowę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Drogi Czerwonej w śladzie ulicy Hynka o przekroju 2x2, zarekomendowali rozwiązanie rozbudowy ulicy Hynka.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Wyniki symulacji, wykazały, że budowa nowej drogi o wysokiej przepustowości skutkować będzie </a:t>
            </a:r>
            <a:r>
              <a:rPr lang="pl-PL" b="1" dirty="0"/>
              <a:t>jeszcze większym ruchem samochodowym </a:t>
            </a:r>
            <a:r>
              <a:rPr lang="pl-PL" dirty="0"/>
              <a:t>w obszarze analizy, który będzie się kumulował na newralgicznych skrzyżowaniach jedynie nieznacznie usprawniając poruszanie się samochodem w tym obszarze.</a:t>
            </a:r>
          </a:p>
        </p:txBody>
      </p:sp>
    </p:spTree>
    <p:extLst>
      <p:ext uri="{BB962C8B-B14F-4D97-AF65-F5344CB8AC3E}">
        <p14:creationId xmlns:p14="http://schemas.microsoft.com/office/powerpoint/2010/main" val="676460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31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ONYX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57200" y="1621855"/>
            <a:ext cx="8424936" cy="4882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Autorzy analizy ruchu zdiagnozowali, że przewidywany dość znaczny (kilkukrotny) wzrost liczby podróży w analizowanym obszarze wymagać będzie </a:t>
            </a:r>
            <a:r>
              <a:rPr lang="pl-PL" sz="1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istotnego rozwoju systemu transportowego</a:t>
            </a: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zapewniającego dobrą obsługę transportową wszystkich rejonów transportowych i urbanistycznych w podobnym zakresie, a w szczególności: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zmianę zasad obsługi transportowej</a:t>
            </a: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analizowanego obszaru ze </a:t>
            </a:r>
            <a:r>
              <a:rPr lang="pl-PL" sz="17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zwiększeniem udziału podróży realizowanych transportem zbiorowym oraz pieszo i rowerem</a:t>
            </a: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usprawnienie istniejącej i </a:t>
            </a:r>
            <a:r>
              <a:rPr lang="pl-PL" sz="1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budowa brakujących elementów sieci ulic</a:t>
            </a: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usprawnienie istniejących elementów i budowa brakującej infrastruktury transportu zbiorowego (kolejowego, tramwajowego i autobusowego), w tym </a:t>
            </a:r>
            <a:r>
              <a:rPr lang="pl-PL" sz="17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budowa nowych przystanków SKM i PKM</a:t>
            </a: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usprawnienie istniejącej i </a:t>
            </a:r>
            <a:r>
              <a:rPr lang="pl-PL" sz="1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budowa brakujących elementów infrastruktury dla pieszych i rowerów</a:t>
            </a: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w tym nowej kładki dla pieszych i rowerów (ONYX) przy przystanku SKM Zaspa.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budowę sprawnych połączeń planowanego obszaru zainwestowania ONYX z układem ulic,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budowę </a:t>
            </a:r>
            <a:r>
              <a:rPr lang="pl-PL" sz="17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systemu kilku tysięcy miejsc parkingowych dla pojazdów i rowerów</a:t>
            </a:r>
            <a:r>
              <a:rPr lang="pl-PL" sz="17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niezbędnych obsługi mieszkańców, pracowników i klientów zbudowanych obiektów.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3851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32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ONYX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67544" y="1844824"/>
            <a:ext cx="842493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/>
              <a:t>Autorzy zarekomendowali także rozwój infrastruktury przeznaczonej dla obsługi transportu zbiorowego poprzez wyznaczenie </a:t>
            </a:r>
            <a:r>
              <a:rPr lang="pl-PL" b="1" dirty="0"/>
              <a:t>pasów dedykowanych dla ruchu autobusowego</a:t>
            </a:r>
            <a:r>
              <a:rPr lang="pl-PL" dirty="0"/>
              <a:t> oraz budowy odcinka </a:t>
            </a:r>
            <a:r>
              <a:rPr lang="pl-PL" b="1" dirty="0"/>
              <a:t>infrastruktury tramwajowej wzdłuż</a:t>
            </a:r>
            <a:br>
              <a:rPr lang="pl-PL" b="1" dirty="0"/>
            </a:br>
            <a:r>
              <a:rPr lang="pl-PL" b="1" dirty="0"/>
              <a:t>al. Grunwaldzkiej</a:t>
            </a:r>
            <a:r>
              <a:rPr lang="pl-PL" dirty="0"/>
              <a:t>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/>
              <a:t>Dodatkowo zarekomendowano </a:t>
            </a:r>
            <a:r>
              <a:rPr lang="pl-PL" b="1" dirty="0">
                <a:solidFill>
                  <a:srgbClr val="C00000"/>
                </a:solidFill>
              </a:rPr>
              <a:t>budowę przystanku kolejowego </a:t>
            </a:r>
            <a:r>
              <a:rPr lang="pl-PL" dirty="0"/>
              <a:t>obsługującego ruch w kierunku linii Pomorskiej Kolei Metropolitalnej.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uwagi na skalę inwestycji ONYX, podjęte zostały dalsze analizy związane ze zmianą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(zmniejszeniem) wielkości potencjału ruchotwórczego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analizowanej inwestycji dążąc do zmniejszenia wielkości ogólnego ruchu do i z analizowanej inwestycji z pozostałych obszarów aglomeracji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rzecz krótkich podróży pieszych i rowerowych, co było możliwe poprzez zróżnicowanie funkcji użytkowej obiektów inwestycji.</a:t>
            </a:r>
          </a:p>
        </p:txBody>
      </p:sp>
    </p:spTree>
    <p:extLst>
      <p:ext uri="{BB962C8B-B14F-4D97-AF65-F5344CB8AC3E}">
        <p14:creationId xmlns:p14="http://schemas.microsoft.com/office/powerpoint/2010/main" val="3006792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33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2388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Grunwaldzka 471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360339" y="1844824"/>
            <a:ext cx="867615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Wykonane w ramach opracowania prognozy ruchu wykazały </a:t>
            </a:r>
            <a:r>
              <a:rPr lang="pl-PL" b="1" dirty="0"/>
              <a:t>znaczny wzrost natężenia ruchu</a:t>
            </a:r>
            <a:r>
              <a:rPr lang="pl-PL" dirty="0"/>
              <a:t> w analizowanym obszarze w poszczególnych horyzontach czasowych.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Na podstawie analizy porównawczej natężenia ruchu kołowego wariantu bezinwestycyjnego i wariantów inwestycyjnych W1 stwierdzono, że </a:t>
            </a:r>
            <a:r>
              <a:rPr lang="pl-PL" b="1" dirty="0"/>
              <a:t>udział ruchu generowanego przez inwestycję będzie miał istotny wpływ na układ transportowy </a:t>
            </a:r>
            <a:r>
              <a:rPr lang="pl-PL" dirty="0"/>
              <a:t>analizowanego obszaru.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podstawie wielkości ruchu wjazdowego w godzinie szczytu porannego stwierdzono, że jego wartości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przekraczają możliwości sprawnej obsługi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terenu poprzez istniejący wjazd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tzw. „prawe skręty”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dla obu wariantów zagospodarowania terenu.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Należy poszukiwać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dodatkowych połączeń terenu inwestycyjnego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W tym celu zaproponowano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dodatkowe podłączenie terenu inwestycji od strony wschodniej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(pod torami kolejowymi)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włączeniem w Drogę Czerwoną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podłączeniem w ul. Kołobrzeską.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zakresie analizy </a:t>
            </a: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minimalnym stopniu uwzględniono transport zbiorowy</a:t>
            </a: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odnosząc się do wysokiej dostępności obiektu do przystanków transportu szynowego.</a:t>
            </a: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952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34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1211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err="1"/>
              <a:t>Skanska</a:t>
            </a:r>
            <a:endParaRPr lang="pl-PL" sz="2400" b="1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67544" y="1646907"/>
            <a:ext cx="8219256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750" dirty="0"/>
              <a:t>W analizie podkreślono, że rozwój zagospodarowania przestrzennego i prognozowany wzrost natężenia ruchu kołowego będą wymagały rozbudowy układu ulicznego w strefie oddziaływania transportowego badanych terenów inwestycyjnych.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750" dirty="0"/>
              <a:t>Z oceny warunków ruchu wynika, że docelowa </a:t>
            </a:r>
            <a:r>
              <a:rPr lang="pl-PL" sz="1750" b="1" dirty="0"/>
              <a:t>rozbudowa połączeń drogowych </a:t>
            </a:r>
            <a:r>
              <a:rPr lang="pl-PL" sz="1750" dirty="0"/>
              <a:t>byłaby uzasadniona </a:t>
            </a:r>
            <a:r>
              <a:rPr lang="pl-PL" sz="1750" b="1" dirty="0"/>
              <a:t>w terminie wcześniejszym, niż rok 2045</a:t>
            </a:r>
            <a:r>
              <a:rPr lang="pl-PL" sz="1750" dirty="0"/>
              <a:t>, co pozwoliłoby między innymi na bardziej efektywny rozkład potoków ruchu w sieci ulicznej i możliwość wydajniejszego nim zarządzania.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7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analizie </a:t>
            </a:r>
            <a:r>
              <a:rPr lang="pl-PL" sz="17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nie odniesiono się w do obsługi obiektu transportem zbiorowym</a:t>
            </a:r>
            <a:r>
              <a:rPr lang="pl-PL" sz="17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pl-PL" sz="17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rowerowym lub pieszym</a:t>
            </a:r>
            <a:r>
              <a:rPr lang="pl-PL" sz="17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Autorzy opracowania skoncentrowali się na prognozowaniu wielkości ruchu samochodowego, obliczeniach warunków ruchu drogowego i przepustowości oraz rozbudowie infrastruktury drogowej związaną bezpośrednio z obsługą transportową analizowanego obiektu.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7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Zarekomendowano modernizację skrzyżowania al. Grunwaldzkiej z ul. Abrahama</a:t>
            </a:r>
            <a:r>
              <a:rPr lang="pl-PL" sz="17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polegającą na budowie </a:t>
            </a:r>
            <a:r>
              <a:rPr lang="pl-PL" sz="17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skrzyżowania czterowlotowego z wyspą centralną sterowaną </a:t>
            </a:r>
            <a:r>
              <a:rPr lang="pl-PL" sz="17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sygnalizacją świetlną, wraz z </a:t>
            </a:r>
            <a:r>
              <a:rPr lang="pl-PL" sz="17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przejazdem tramwajowym w relacji E-W </a:t>
            </a:r>
            <a:r>
              <a:rPr lang="pl-PL" sz="17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(wschód-zachód), w perspektywie wcześniejszej niż rok 2045.</a:t>
            </a:r>
            <a:endParaRPr lang="pl-PL" sz="1750" dirty="0"/>
          </a:p>
        </p:txBody>
      </p:sp>
    </p:spTree>
    <p:extLst>
      <p:ext uri="{BB962C8B-B14F-4D97-AF65-F5344CB8AC3E}">
        <p14:creationId xmlns:p14="http://schemas.microsoft.com/office/powerpoint/2010/main" val="2006839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35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1270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Krynicka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539552" y="1605831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Opracowana została analiza funkcjonowania układu drogowego </a:t>
            </a:r>
            <a:r>
              <a:rPr lang="pl-PL" b="1" dirty="0"/>
              <a:t>z tramwajem </a:t>
            </a:r>
            <a:r>
              <a:rPr lang="pl-PL" dirty="0"/>
              <a:t>w ul. Kołobrzeskiej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Analiza została przeprowadzona z wykorzystaniem </a:t>
            </a:r>
            <a:r>
              <a:rPr lang="pl-PL" dirty="0" err="1"/>
              <a:t>mikrosymulacji</a:t>
            </a:r>
            <a:r>
              <a:rPr lang="pl-PL" dirty="0"/>
              <a:t> ruchu i wykazała iż </a:t>
            </a:r>
            <a:r>
              <a:rPr lang="pl-PL" b="1" dirty="0"/>
              <a:t>tramwaj w ul. Kołobrzeskiej poprawia warunki ruchu </a:t>
            </a:r>
            <a:r>
              <a:rPr lang="pl-PL" dirty="0"/>
              <a:t>na samej ulicy. Jest to spowodowanie ograniczeniem dopływu pojazdów ze skrzyżowań al. Grunwaldzka – Kołobrzeska oraz Chłopska – Kołobrzeska. Jednak jego funkcjonowanie ma bardzo duży wpływ na przyległy układ drogowy a w szczególności na ul. Chłopską oraz al. Grunwaldzką, dlatego wariant ten </a:t>
            </a:r>
            <a:r>
              <a:rPr lang="pl-PL" b="1" dirty="0"/>
              <a:t>nie został przez autorów rekomendowany </a:t>
            </a:r>
            <a:r>
              <a:rPr lang="pl-PL" dirty="0"/>
              <a:t>do realizacji.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Pomimo uwzględnienia w analizach możliwości obsługi obiektu poprzez nowy odcinek sieci tramwajowej w ul. Kołobrzeskiej w opracowaniu </a:t>
            </a:r>
            <a:r>
              <a:rPr lang="pl-PL" b="1" dirty="0"/>
              <a:t>bardzo szczątkowo odniesiono się do analizy transportu zbiorowego</a:t>
            </a:r>
            <a:r>
              <a:rPr lang="pl-PL" dirty="0"/>
              <a:t> i jego znaczenia w obsłudze inwestycji.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Całość analizy ukierunkowano na </a:t>
            </a:r>
            <a:r>
              <a:rPr lang="pl-PL" b="1" dirty="0"/>
              <a:t>obliczenia warunków ruchu drogowego i przepustowości układu drogowego</a:t>
            </a:r>
            <a:r>
              <a:rPr lang="pl-PL" dirty="0"/>
              <a:t>, zaś samo funkcjonowanie linii tramwajowej przeanalizowano przede wszystkim pod względem wpływy na warunki ruchu drogowego.</a:t>
            </a:r>
          </a:p>
        </p:txBody>
      </p:sp>
    </p:spTree>
    <p:extLst>
      <p:ext uri="{BB962C8B-B14F-4D97-AF65-F5344CB8AC3E}">
        <p14:creationId xmlns:p14="http://schemas.microsoft.com/office/powerpoint/2010/main" val="9863513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36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1270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Krynicka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360339" y="1634381"/>
            <a:ext cx="856895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dirty="0"/>
              <a:t>Wykazano, że rozbudowa podstawowego układu drogowego (ul. Nowej Abrahama) pozwala na </a:t>
            </a:r>
            <a:r>
              <a:rPr lang="pl-PL" b="1" dirty="0"/>
              <a:t>poprawę warunków ruchu na ul. Kołobrzeskiej</a:t>
            </a:r>
            <a:r>
              <a:rPr lang="pl-PL" dirty="0"/>
              <a:t>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 najkorzystniejszy pod względem ruchowym dla stanu na rok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2030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wskazano scenariusz zakładający obsługę planowanej inwestycji jak stanie istniejącym – zgodnie z </a:t>
            </a:r>
            <a:r>
              <a:rPr lang="pl-PL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mpzp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od ul. Krynickiej przez skrzyżowanie z ul. Kołobrzeską + Nowa Krynicka.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Dla układu docelowego w roku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2050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za najkorzystniejszy należy uznać scenariusz 3 zakładający obsługę planowanej inwestycji jak w stanie istniejącym – zgodnie z </a:t>
            </a:r>
            <a:r>
              <a:rPr lang="pl-PL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mpzp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od ul. Krynickiej przez skrzyżowanie z ul. Kołobrzeską +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Kołobrzeska jak w stanie istniejącym (przekrój 1x4) + Nowa Abrahama z linią tramwajową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7420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37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1634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Szczecińska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360339" y="1605831"/>
            <a:ext cx="85689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Szczegółowe obliczenia związane z </a:t>
            </a:r>
            <a:r>
              <a:rPr lang="pl-PL" b="1" dirty="0"/>
              <a:t>warunkami ruchu i przepustowością </a:t>
            </a:r>
            <a:r>
              <a:rPr lang="pl-PL" dirty="0"/>
              <a:t>układu drogowego w ciągu ul. Kołobrzeskiej przed i po realizacji przedmiotu inwestycji.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W analizie </a:t>
            </a:r>
            <a:r>
              <a:rPr lang="pl-PL" b="1" dirty="0"/>
              <a:t>nie odniesiono się</a:t>
            </a:r>
            <a:r>
              <a:rPr lang="pl-PL" dirty="0"/>
              <a:t> w do obsługi obiektu </a:t>
            </a:r>
            <a:r>
              <a:rPr lang="pl-PL" b="1" dirty="0"/>
              <a:t>transportem zbiorowym</a:t>
            </a:r>
            <a:r>
              <a:rPr lang="pl-PL" dirty="0"/>
              <a:t>, rowerowym lub pieszym.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W sposób uproszczony dokonano obliczenia liczby </a:t>
            </a:r>
            <a:r>
              <a:rPr lang="pl-PL" b="1" dirty="0"/>
              <a:t>miejsc parkingowych </a:t>
            </a:r>
            <a:r>
              <a:rPr lang="pl-PL" dirty="0"/>
              <a:t>na terenie inwestycji. Do obliczeń zastosowano wskaźniki wynikające z </a:t>
            </a:r>
            <a:r>
              <a:rPr lang="pl-PL" dirty="0" err="1"/>
              <a:t>SUiKZP</a:t>
            </a:r>
            <a:r>
              <a:rPr lang="pl-PL" dirty="0"/>
              <a:t>, gdzie dla obiektów mieszkalnych przyjęto wskaźnik minimalny, zaś dla obiektów biurowych i usługowych wskaźnik maksymalny. </a:t>
            </a:r>
            <a:r>
              <a:rPr lang="pl-PL" b="1" dirty="0"/>
              <a:t>Nie dokonano tym samym uszczegółowionych analiz rzeczywistego zapotrzebowania na miejsca parkingowe </a:t>
            </a:r>
            <a:r>
              <a:rPr lang="pl-PL" dirty="0"/>
              <a:t>wynikającego między innymi z dostępności transportu zbiorowego.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dirty="0"/>
              <a:t>Główne wnioski z wykonanej analizy odnoszą się do warunków ruchu drogowego oraz wpływu inwestycji na udział ruchu związanego z inwestycją w całościowym natężeniu ruchu na przyległej sieci transportowej.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b="1" dirty="0"/>
              <a:t>Zarekomendowano zmiany organizacji ruchu na wybranych skrzyżowaniach</a:t>
            </a:r>
            <a:r>
              <a:rPr lang="pl-PL" dirty="0"/>
              <a:t>: Grunwaldzka – Kołobrzeska oraz Chłopska – Kołobrzeska. Rekomendacje poparto analizą </a:t>
            </a:r>
            <a:r>
              <a:rPr lang="pl-PL" dirty="0" err="1"/>
              <a:t>mikrosymulacji</a:t>
            </a:r>
            <a:r>
              <a:rPr lang="pl-PL" dirty="0"/>
              <a:t> ruchu drogowego.</a:t>
            </a:r>
          </a:p>
        </p:txBody>
      </p:sp>
    </p:spTree>
    <p:extLst>
      <p:ext uri="{BB962C8B-B14F-4D97-AF65-F5344CB8AC3E}">
        <p14:creationId xmlns:p14="http://schemas.microsoft.com/office/powerpoint/2010/main" val="4243912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38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2455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PODSUMOWANIE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67544" y="1844824"/>
            <a:ext cx="821925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pl-PL" dirty="0"/>
              <a:t>W każdej z analiz autorzy zwrócili uwagę na </a:t>
            </a:r>
            <a:r>
              <a:rPr lang="pl-PL" b="1" dirty="0"/>
              <a:t>przeciążenie istniejącego układu transportowego oraz dalsze jego dociążanie nowym ruchem wygenerowanym </a:t>
            </a:r>
            <a:r>
              <a:rPr lang="pl-PL" dirty="0"/>
              <a:t>przez te obiekty. Celem maksymalizacji przepustowości układu drogowego, autorzy opracowali projekty zmian organizacji ruchu lub przebudowy istniejącej infrastruktury.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pl-PL" b="1" dirty="0"/>
              <a:t>Analizy</a:t>
            </a:r>
            <a:r>
              <a:rPr lang="pl-PL" dirty="0"/>
              <a:t> te wykonane są niezależnie, tzn. </a:t>
            </a:r>
            <a:r>
              <a:rPr lang="pl-PL" b="1" dirty="0"/>
              <a:t>nie uwzględniają się wzajemnie</a:t>
            </a:r>
            <a:r>
              <a:rPr lang="pl-PL" dirty="0"/>
              <a:t>.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zakresie rekomendacji, w przypadku analiz dla największych inwestycji, charakteryzujących się powierzchnią użytkową osiągającą lub przekraczającą</a:t>
            </a:r>
            <a:b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100 tys. m</a:t>
            </a:r>
            <a:r>
              <a:rPr lang="pl-PL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autorzy wskazywali na potrzebę poszukiwania możliwości obsługi transportowej tych obiektów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poprzez środki transportu alternatywne dla samochodowego transportu indywidualnego.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pl-PL" dirty="0"/>
              <a:t>Analiza porównawcza dostępnych analiz ruchu dla kluczowych obiektów w obszarze analizy pozwoliła na identyfikację </a:t>
            </a:r>
            <a:r>
              <a:rPr lang="pl-PL" b="1" dirty="0"/>
              <a:t>zróżnicowanego podejścia inwestorów do kwestii planowania liczby miejsc parkingowych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5A954BA-2DEA-4F65-142B-F112F3C7E115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3996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39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2455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PODSUMOWANIE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67544" y="1844824"/>
            <a:ext cx="82192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arenR" startAt="5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Projekty inwestorów wskazują na tendencję inwestorów do kontynuacji sukcesu kompleksu OBC i budowy kolejnych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obiektów biurowych i usługowych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arenR" startAt="5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Najnowsze analizy ruchu i rozważane w ich zakresie warianty wskazują na zmianę tego trendu na rzecz planowania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funkcji mieszkaniowej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obok funkcji biurowej i usługowej. Spowodowane to jest zmianami gospodarczymi,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ale także wynikami analiz ruchu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arenR" startAt="5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Najszersza analiza w tym kontekście została wykonana dla projektu ONYX, w której ostatecznie zarekomendowano dokonanie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wymieszania funkcji mieszkaniowych i usługowo-biurowych w udziale 42% do 58%.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Oprócz optymalizacji rozkładu ruchu dąży się tym samym do realizacji założeń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miasta krótkich odległości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przynajmniej w wymiarze lokalnym.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81C0E355-8F48-DA8F-6679-DA0E62C7BAAE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2952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40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2455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PODSUMOWANIE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67544" y="1844824"/>
            <a:ext cx="8219256" cy="4203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+mj-lt"/>
              <a:buAutoNum type="arabicParenR" startAt="8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Wykonane analizy istotnie różnią się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zakresem, szczegółowością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 także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metodyką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szacowania wielkości generowanego ruchu, liczby miejsc parkingowych, udziału podróży różnymi środkami transportu.</a:t>
            </a:r>
          </a:p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+mj-lt"/>
              <a:buAutoNum type="arabicParenR" startAt="8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Choć, zgodnie z rozporządzeniem miasta, inwestorzy do wykonania analiz transportowych powinni wykorzystywać Transportowy Model Symulacyjny, to założenia przyjmowane do tych analiz są bardzo różne, co wynika z odmiennych metod analitycznych.</a:t>
            </a:r>
          </a:p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+mj-lt"/>
              <a:buAutoNum type="arabicParenR" startAt="8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Ponadto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zakres analiz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oczekiwany przez miasto jest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zróżnicowany pod względem skali i szczegółowości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Zauważono, że dla nowszych analiz oraz tych z dużym potencjałem inwestycyjnym oczekiwany zakres opracowań jest coraz szerszy, uwzględniając także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analizę dostępności pieszej, rowerowej oraz obsługę transportem zbiorowym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Kierunek ten należy ocenić pozytywnie.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868B5FC-96F2-85F2-D199-64C6E7A2A3BE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40622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568952" cy="905173"/>
          </a:xfrm>
        </p:spPr>
        <p:txBody>
          <a:bodyPr>
            <a:noAutofit/>
          </a:bodyPr>
          <a:lstStyle/>
          <a:p>
            <a:pPr algn="l"/>
            <a:r>
              <a:rPr lang="pl-PL" sz="3200" b="1" dirty="0"/>
              <a:t>SYNTEZA DOTYCHCZASOWYCH ANALIZ RUCHU</a:t>
            </a:r>
            <a:br>
              <a:rPr lang="pl-PL" sz="3200" b="1" dirty="0"/>
            </a:br>
            <a:r>
              <a:rPr lang="pl-PL" sz="3200" b="1" dirty="0"/>
              <a:t>DLA POSZCZEGÓLNYCH INWESTYCJI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41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BE1E54-70D9-7BC8-F54B-0F1E1C1F0CB2}"/>
              </a:ext>
            </a:extLst>
          </p:cNvPr>
          <p:cNvSpPr txBox="1"/>
          <p:nvPr/>
        </p:nvSpPr>
        <p:spPr>
          <a:xfrm>
            <a:off x="360339" y="1144166"/>
            <a:ext cx="2455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PODSUMOWANIE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339601E-34DD-E02E-4FF9-38D66FF200CF}"/>
              </a:ext>
            </a:extLst>
          </p:cNvPr>
          <p:cNvSpPr txBox="1"/>
          <p:nvPr/>
        </p:nvSpPr>
        <p:spPr>
          <a:xfrm>
            <a:off x="467544" y="1844824"/>
            <a:ext cx="8219256" cy="2775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+mj-lt"/>
              <a:buAutoNum type="arabicParenR" startAt="11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uwagi na znaczenie alternatywnych do samochodowego środków transportu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konieczne jest dokonywanie kompleksowych analiz transportowych do poszczególnych inwestycji, a nie ograniczanie się tylko do analiz ruchu drogowego,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przepustowości i korekty programów sygnalizacji świetlnej.</a:t>
            </a:r>
          </a:p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+mj-lt"/>
              <a:buAutoNum type="arabicParenR" startAt="11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Wysoce zalecane jest jednak opracowanie przez miasta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standardów lub metodyki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szacowania wielkości generowanego ruchu, liczby miejsc parkingowych itp. w celu zachowania spójności wykonywanych analiz i ograniczeniu możliwości manipulacji uzyskanych wyników.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25B18A6-0D6B-6116-5C44-41EFA4CC8DAC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86585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42</a:t>
            </a:fld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2D61BAF-0996-968B-FDB8-B262C4A56732}"/>
              </a:ext>
            </a:extLst>
          </p:cNvPr>
          <p:cNvSpPr txBox="1"/>
          <p:nvPr/>
        </p:nvSpPr>
        <p:spPr>
          <a:xfrm>
            <a:off x="1573134" y="2705725"/>
            <a:ext cx="59977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4400" b="1" dirty="0"/>
              <a:t>PROGNOZY I SYMULACJE</a:t>
            </a:r>
          </a:p>
          <a:p>
            <a:pPr algn="ctr"/>
            <a:r>
              <a:rPr lang="pl-PL" sz="4400" b="1" dirty="0"/>
              <a:t>RUCHU</a:t>
            </a:r>
          </a:p>
        </p:txBody>
      </p:sp>
    </p:spTree>
    <p:extLst>
      <p:ext uri="{BB962C8B-B14F-4D97-AF65-F5344CB8AC3E}">
        <p14:creationId xmlns:p14="http://schemas.microsoft.com/office/powerpoint/2010/main" val="22976261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>
              <a:spcAft>
                <a:spcPts val="1200"/>
              </a:spcAft>
            </a:pPr>
            <a:r>
              <a:rPr lang="pl-PL" sz="2400" dirty="0"/>
              <a:t>W celu oszacowania wpływu kluczowych inwestycji na funkcjonowanie układu transportowego dokonano symulacji ruchu dla stanów prognostycznych dla dwóch scenariuszy:</a:t>
            </a:r>
          </a:p>
          <a:p>
            <a:pPr marL="171450" lvl="1">
              <a:spcAft>
                <a:spcPts val="1200"/>
              </a:spcAft>
            </a:pPr>
            <a:r>
              <a:rPr lang="pl-PL" sz="2400" b="1" dirty="0"/>
              <a:t>Scenariusz 0 </a:t>
            </a:r>
            <a:r>
              <a:rPr lang="pl-PL" sz="2400" dirty="0"/>
              <a:t>– zakładający rozwój analizowanego obszaru PAG z uwzględnieniem potencjałów ruchotwórczych wynikających planów zgodnych z </a:t>
            </a:r>
            <a:r>
              <a:rPr lang="pl-PL" sz="2400" dirty="0" err="1"/>
              <a:t>SUiKZP</a:t>
            </a:r>
            <a:r>
              <a:rPr lang="pl-PL" sz="2400" dirty="0"/>
              <a:t>;</a:t>
            </a:r>
          </a:p>
          <a:p>
            <a:pPr marL="171450" lvl="1">
              <a:spcAft>
                <a:spcPts val="1200"/>
              </a:spcAft>
            </a:pPr>
            <a:r>
              <a:rPr lang="pl-PL" sz="2400" b="1" dirty="0"/>
              <a:t>Scenariusz 1 </a:t>
            </a:r>
            <a:r>
              <a:rPr lang="pl-PL" sz="2400" dirty="0"/>
              <a:t>– zakładający rozwój analizowanego obszaru PAG z uwzględnieniem potencjałów ruchotwórczych wynikających z planów zgodnych z </a:t>
            </a:r>
            <a:r>
              <a:rPr lang="pl-PL" sz="2400" dirty="0" err="1"/>
              <a:t>SUiKZP</a:t>
            </a:r>
            <a:r>
              <a:rPr lang="pl-PL" sz="2400" dirty="0"/>
              <a:t> </a:t>
            </a:r>
            <a:r>
              <a:rPr lang="pl-PL" sz="2400" dirty="0">
                <a:solidFill>
                  <a:srgbClr val="C00000"/>
                </a:solidFill>
              </a:rPr>
              <a:t>oraz kluczowych inwestycji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503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>
              <a:spcAft>
                <a:spcPts val="1200"/>
              </a:spcAft>
            </a:pPr>
            <a:r>
              <a:rPr lang="pl-PL" sz="2400" dirty="0"/>
              <a:t>Prognozowana liczba podróży generowanych i absorbowanych</a:t>
            </a:r>
            <a:br>
              <a:rPr lang="pl-PL" sz="2400" dirty="0"/>
            </a:br>
            <a:r>
              <a:rPr lang="pl-PL" sz="2400" dirty="0"/>
              <a:t>w obszarze analizy.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44</a:t>
            </a:fld>
            <a:endParaRPr lang="pl-PL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9A34713-C11B-D8D5-6540-DDE546708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17916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A2590BDD-93F2-5E3D-1326-43C15B0652AD}"/>
              </a:ext>
            </a:extLst>
          </p:cNvPr>
          <p:cNvGraphicFramePr/>
          <p:nvPr/>
        </p:nvGraphicFramePr>
        <p:xfrm>
          <a:off x="683568" y="2207261"/>
          <a:ext cx="7776864" cy="3872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Prostokąt 8">
            <a:extLst>
              <a:ext uri="{FF2B5EF4-FFF2-40B4-BE49-F238E27FC236}">
                <a16:creationId xmlns:a16="http://schemas.microsoft.com/office/drawing/2014/main" id="{0F7423A5-C42C-9E2A-B443-F6A500B37028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57696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45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B3434BF-0CC5-28CB-3A9B-4543BFEC2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4870023" y="1096974"/>
            <a:ext cx="4159508" cy="5189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A33D1A18-FD9E-A493-1652-F4CDA9CB94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2" b="8000"/>
          <a:stretch/>
        </p:blipFill>
        <p:spPr>
          <a:xfrm>
            <a:off x="211153" y="1045959"/>
            <a:ext cx="4496890" cy="534310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AFB0232-A0B8-9981-62D3-8A3713FD19CD}"/>
              </a:ext>
            </a:extLst>
          </p:cNvPr>
          <p:cNvSpPr txBox="1"/>
          <p:nvPr/>
        </p:nvSpPr>
        <p:spPr>
          <a:xfrm>
            <a:off x="7688948" y="571500"/>
            <a:ext cx="1419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2022 vs 2035</a:t>
            </a:r>
          </a:p>
        </p:txBody>
      </p:sp>
    </p:spTree>
    <p:extLst>
      <p:ext uri="{BB962C8B-B14F-4D97-AF65-F5344CB8AC3E}">
        <p14:creationId xmlns:p14="http://schemas.microsoft.com/office/powerpoint/2010/main" val="38638309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46</a:t>
            </a:fld>
            <a:endParaRPr lang="pl-PL"/>
          </a:p>
        </p:txBody>
      </p:sp>
      <p:pic>
        <p:nvPicPr>
          <p:cNvPr id="11" name="Obraz 10" descr="Obraz zawierający mapa&#10;&#10;Opis wygenerowany automatycznie">
            <a:extLst>
              <a:ext uri="{FF2B5EF4-FFF2-40B4-BE49-F238E27FC236}">
                <a16:creationId xmlns:a16="http://schemas.microsoft.com/office/drawing/2014/main" id="{A33D1A18-FD9E-A493-1652-F4CDA9CB94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2" b="8000"/>
          <a:stretch/>
        </p:blipFill>
        <p:spPr>
          <a:xfrm>
            <a:off x="150244" y="1013249"/>
            <a:ext cx="4496890" cy="5343101"/>
          </a:xfrm>
          <a:prstGeom prst="rect">
            <a:avLst/>
          </a:prstGeom>
        </p:spPr>
      </p:pic>
      <p:pic>
        <p:nvPicPr>
          <p:cNvPr id="6" name="Obraz 5" descr="Obraz zawierający mapa&#10;&#10;Opis wygenerowany automatycznie">
            <a:extLst>
              <a:ext uri="{FF2B5EF4-FFF2-40B4-BE49-F238E27FC236}">
                <a16:creationId xmlns:a16="http://schemas.microsoft.com/office/drawing/2014/main" id="{8E0A0CCD-F7FA-853C-A5DD-B9871F850C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1" b="5901"/>
          <a:stretch/>
        </p:blipFill>
        <p:spPr>
          <a:xfrm>
            <a:off x="4792341" y="1062805"/>
            <a:ext cx="4201415" cy="524162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E5661B0C-DA70-1309-A426-F2D23A46B075}"/>
              </a:ext>
            </a:extLst>
          </p:cNvPr>
          <p:cNvSpPr txBox="1"/>
          <p:nvPr/>
        </p:nvSpPr>
        <p:spPr>
          <a:xfrm>
            <a:off x="7688948" y="571500"/>
            <a:ext cx="1419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2022 vs 2045</a:t>
            </a:r>
          </a:p>
        </p:txBody>
      </p:sp>
    </p:spTree>
    <p:extLst>
      <p:ext uri="{BB962C8B-B14F-4D97-AF65-F5344CB8AC3E}">
        <p14:creationId xmlns:p14="http://schemas.microsoft.com/office/powerpoint/2010/main" val="290244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47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69993" y="1052736"/>
            <a:ext cx="4386405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4607227" y="1045845"/>
            <a:ext cx="4386405" cy="5479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124E6A2-342D-2284-13A2-A83C59E7C17F}"/>
              </a:ext>
            </a:extLst>
          </p:cNvPr>
          <p:cNvSpPr txBox="1"/>
          <p:nvPr/>
        </p:nvSpPr>
        <p:spPr>
          <a:xfrm>
            <a:off x="6553200" y="543347"/>
            <a:ext cx="245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2035 S0 vs 2035 S1 rano</a:t>
            </a:r>
          </a:p>
        </p:txBody>
      </p:sp>
    </p:spTree>
    <p:extLst>
      <p:ext uri="{BB962C8B-B14F-4D97-AF65-F5344CB8AC3E}">
        <p14:creationId xmlns:p14="http://schemas.microsoft.com/office/powerpoint/2010/main" val="2340196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48</a:t>
            </a:fld>
            <a:endParaRPr lang="pl-PL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185595" y="1117853"/>
            <a:ext cx="4386405" cy="5479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124E6A2-342D-2284-13A2-A83C59E7C17F}"/>
              </a:ext>
            </a:extLst>
          </p:cNvPr>
          <p:cNvSpPr txBox="1"/>
          <p:nvPr/>
        </p:nvSpPr>
        <p:spPr>
          <a:xfrm>
            <a:off x="6553200" y="543347"/>
            <a:ext cx="245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2035 S0 vs 2035 S1 rano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234FE9D-3A97-113D-AB69-6E03434D3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6" b="4446"/>
          <a:stretch/>
        </p:blipFill>
        <p:spPr>
          <a:xfrm>
            <a:off x="4656799" y="1052736"/>
            <a:ext cx="4307689" cy="555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163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49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69993" y="1052736"/>
            <a:ext cx="4386405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4607227" y="1045845"/>
            <a:ext cx="4386405" cy="5479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5904048" y="543347"/>
            <a:ext cx="3102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2035 S0 vs 2035 S1 popołudnie</a:t>
            </a:r>
          </a:p>
        </p:txBody>
      </p:sp>
    </p:spTree>
    <p:extLst>
      <p:ext uri="{BB962C8B-B14F-4D97-AF65-F5344CB8AC3E}">
        <p14:creationId xmlns:p14="http://schemas.microsoft.com/office/powerpoint/2010/main" val="26255314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50</a:t>
            </a:fld>
            <a:endParaRPr lang="pl-PL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185595" y="1117853"/>
            <a:ext cx="4386405" cy="5479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124E6A2-342D-2284-13A2-A83C59E7C17F}"/>
              </a:ext>
            </a:extLst>
          </p:cNvPr>
          <p:cNvSpPr txBox="1"/>
          <p:nvPr/>
        </p:nvSpPr>
        <p:spPr>
          <a:xfrm>
            <a:off x="5904048" y="543347"/>
            <a:ext cx="3102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2035 S0 vs 2035 S1 popołudnie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234FE9D-3A97-113D-AB69-6E03434D3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6" b="4446"/>
          <a:stretch/>
        </p:blipFill>
        <p:spPr>
          <a:xfrm>
            <a:off x="4656799" y="1052736"/>
            <a:ext cx="4307689" cy="555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2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51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69993" y="1052736"/>
            <a:ext cx="4386405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5" b="4683"/>
          <a:stretch/>
        </p:blipFill>
        <p:spPr bwMode="auto">
          <a:xfrm>
            <a:off x="4669344" y="1028723"/>
            <a:ext cx="4304663" cy="55119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6553200" y="543347"/>
            <a:ext cx="245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2045 S0 vs 2045 S1 rano</a:t>
            </a:r>
          </a:p>
        </p:txBody>
      </p:sp>
    </p:spTree>
    <p:extLst>
      <p:ext uri="{BB962C8B-B14F-4D97-AF65-F5344CB8AC3E}">
        <p14:creationId xmlns:p14="http://schemas.microsoft.com/office/powerpoint/2010/main" val="16986221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52</a:t>
            </a:fld>
            <a:endParaRPr lang="pl-PL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185595" y="1117853"/>
            <a:ext cx="4386405" cy="5479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124E6A2-342D-2284-13A2-A83C59E7C17F}"/>
              </a:ext>
            </a:extLst>
          </p:cNvPr>
          <p:cNvSpPr txBox="1"/>
          <p:nvPr/>
        </p:nvSpPr>
        <p:spPr>
          <a:xfrm>
            <a:off x="5904048" y="543347"/>
            <a:ext cx="3102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2045 S0 vs 2045 S1 popołudnie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234FE9D-3A97-113D-AB69-6E03434D3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6" b="4446"/>
          <a:stretch/>
        </p:blipFill>
        <p:spPr>
          <a:xfrm>
            <a:off x="4656799" y="1052736"/>
            <a:ext cx="4307689" cy="555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36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53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69993" y="1052736"/>
            <a:ext cx="4386405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4607227" y="1045845"/>
            <a:ext cx="4386405" cy="5479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7587202" y="543347"/>
            <a:ext cx="141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2022 vs 2035</a:t>
            </a:r>
          </a:p>
        </p:txBody>
      </p:sp>
    </p:spTree>
    <p:extLst>
      <p:ext uri="{BB962C8B-B14F-4D97-AF65-F5344CB8AC3E}">
        <p14:creationId xmlns:p14="http://schemas.microsoft.com/office/powerpoint/2010/main" val="14303357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54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69993" y="1052736"/>
            <a:ext cx="4386405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" b="5844"/>
          <a:stretch/>
        </p:blipFill>
        <p:spPr bwMode="auto">
          <a:xfrm>
            <a:off x="4607227" y="1045845"/>
            <a:ext cx="4386405" cy="5479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7587202" y="543347"/>
            <a:ext cx="141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2022 vs 2035</a:t>
            </a:r>
          </a:p>
        </p:txBody>
      </p:sp>
    </p:spTree>
    <p:extLst>
      <p:ext uri="{BB962C8B-B14F-4D97-AF65-F5344CB8AC3E}">
        <p14:creationId xmlns:p14="http://schemas.microsoft.com/office/powerpoint/2010/main" val="27972546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55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14013" y="1053691"/>
            <a:ext cx="4457988" cy="55619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9" b="4739"/>
          <a:stretch/>
        </p:blipFill>
        <p:spPr bwMode="auto">
          <a:xfrm>
            <a:off x="4654352" y="1053691"/>
            <a:ext cx="4386405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6553200" y="543347"/>
            <a:ext cx="245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2035 S0 vs 2035 S1 rano</a:t>
            </a:r>
          </a:p>
        </p:txBody>
      </p:sp>
    </p:spTree>
    <p:extLst>
      <p:ext uri="{BB962C8B-B14F-4D97-AF65-F5344CB8AC3E}">
        <p14:creationId xmlns:p14="http://schemas.microsoft.com/office/powerpoint/2010/main" val="2096600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56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03244" y="1109263"/>
            <a:ext cx="4468756" cy="5575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8" b="4684"/>
          <a:stretch/>
        </p:blipFill>
        <p:spPr bwMode="auto">
          <a:xfrm>
            <a:off x="4654352" y="1019662"/>
            <a:ext cx="4386405" cy="5684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5904048" y="543347"/>
            <a:ext cx="3102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2035 S0 vs 2035 S1 popołudnie</a:t>
            </a:r>
          </a:p>
        </p:txBody>
      </p:sp>
    </p:spTree>
    <p:extLst>
      <p:ext uri="{BB962C8B-B14F-4D97-AF65-F5344CB8AC3E}">
        <p14:creationId xmlns:p14="http://schemas.microsoft.com/office/powerpoint/2010/main" val="3265232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57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03244" y="1109263"/>
            <a:ext cx="4468756" cy="5575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0" b="4190"/>
          <a:stretch/>
        </p:blipFill>
        <p:spPr bwMode="auto">
          <a:xfrm>
            <a:off x="4654352" y="1019662"/>
            <a:ext cx="4386405" cy="5684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6553200" y="543347"/>
            <a:ext cx="245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2045 S0 vs 2045 S1 rano</a:t>
            </a:r>
          </a:p>
        </p:txBody>
      </p:sp>
    </p:spTree>
    <p:extLst>
      <p:ext uri="{BB962C8B-B14F-4D97-AF65-F5344CB8AC3E}">
        <p14:creationId xmlns:p14="http://schemas.microsoft.com/office/powerpoint/2010/main" val="20009427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08558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58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EEC1CE9-C4C8-9424-7734-AA58C4CC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/>
        </p:blipFill>
        <p:spPr bwMode="auto">
          <a:xfrm>
            <a:off x="103244" y="1109263"/>
            <a:ext cx="4468756" cy="5575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F6D20DF-7561-2A4C-DFA6-5FB04B21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0" b="4190"/>
          <a:stretch/>
        </p:blipFill>
        <p:spPr bwMode="auto">
          <a:xfrm>
            <a:off x="4654352" y="1056695"/>
            <a:ext cx="4386405" cy="5684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9725FE-B7BE-4C53-447D-1F85C242319D}"/>
              </a:ext>
            </a:extLst>
          </p:cNvPr>
          <p:cNvSpPr txBox="1"/>
          <p:nvPr/>
        </p:nvSpPr>
        <p:spPr>
          <a:xfrm>
            <a:off x="5904048" y="543347"/>
            <a:ext cx="3102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/>
              <a:t>2045 S0 vs 2045 S1 popołudnie</a:t>
            </a:r>
          </a:p>
        </p:txBody>
      </p:sp>
    </p:spTree>
    <p:extLst>
      <p:ext uri="{BB962C8B-B14F-4D97-AF65-F5344CB8AC3E}">
        <p14:creationId xmlns:p14="http://schemas.microsoft.com/office/powerpoint/2010/main" val="2106006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96897" y="0"/>
            <a:ext cx="8100247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>
              <a:spcAft>
                <a:spcPts val="1200"/>
              </a:spcAft>
            </a:pPr>
            <a:r>
              <a:rPr lang="pl-PL" sz="2400" dirty="0"/>
              <a:t>Wskaźniki wynikowe prognoz ruchu dla obszaru analizy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59</a:t>
            </a:fld>
            <a:endParaRPr lang="pl-PL"/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F7419216-1F8B-0BDC-A10B-EC2357345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708650"/>
              </p:ext>
            </p:extLst>
          </p:nvPr>
        </p:nvGraphicFramePr>
        <p:xfrm>
          <a:off x="596897" y="1837929"/>
          <a:ext cx="8089905" cy="4183362"/>
        </p:xfrm>
        <a:graphic>
          <a:graphicData uri="http://schemas.openxmlformats.org/drawingml/2006/table">
            <a:tbl>
              <a:tblPr/>
              <a:tblGrid>
                <a:gridCol w="1345270">
                  <a:extLst>
                    <a:ext uri="{9D8B030D-6E8A-4147-A177-3AD203B41FA5}">
                      <a16:colId xmlns:a16="http://schemas.microsoft.com/office/drawing/2014/main" val="845745186"/>
                    </a:ext>
                  </a:extLst>
                </a:gridCol>
                <a:gridCol w="2533349">
                  <a:extLst>
                    <a:ext uri="{9D8B030D-6E8A-4147-A177-3AD203B41FA5}">
                      <a16:colId xmlns:a16="http://schemas.microsoft.com/office/drawing/2014/main" val="3162575523"/>
                    </a:ext>
                  </a:extLst>
                </a:gridCol>
                <a:gridCol w="701881">
                  <a:extLst>
                    <a:ext uri="{9D8B030D-6E8A-4147-A177-3AD203B41FA5}">
                      <a16:colId xmlns:a16="http://schemas.microsoft.com/office/drawing/2014/main" val="4194170435"/>
                    </a:ext>
                  </a:extLst>
                </a:gridCol>
                <a:gridCol w="701881">
                  <a:extLst>
                    <a:ext uri="{9D8B030D-6E8A-4147-A177-3AD203B41FA5}">
                      <a16:colId xmlns:a16="http://schemas.microsoft.com/office/drawing/2014/main" val="3811929580"/>
                    </a:ext>
                  </a:extLst>
                </a:gridCol>
                <a:gridCol w="701881">
                  <a:extLst>
                    <a:ext uri="{9D8B030D-6E8A-4147-A177-3AD203B41FA5}">
                      <a16:colId xmlns:a16="http://schemas.microsoft.com/office/drawing/2014/main" val="1662682120"/>
                    </a:ext>
                  </a:extLst>
                </a:gridCol>
                <a:gridCol w="701881">
                  <a:extLst>
                    <a:ext uri="{9D8B030D-6E8A-4147-A177-3AD203B41FA5}">
                      <a16:colId xmlns:a16="http://schemas.microsoft.com/office/drawing/2014/main" val="668962985"/>
                    </a:ext>
                  </a:extLst>
                </a:gridCol>
                <a:gridCol w="701881">
                  <a:extLst>
                    <a:ext uri="{9D8B030D-6E8A-4147-A177-3AD203B41FA5}">
                      <a16:colId xmlns:a16="http://schemas.microsoft.com/office/drawing/2014/main" val="3532667745"/>
                    </a:ext>
                  </a:extLst>
                </a:gridCol>
                <a:gridCol w="701881">
                  <a:extLst>
                    <a:ext uri="{9D8B030D-6E8A-4147-A177-3AD203B41FA5}">
                      <a16:colId xmlns:a16="http://schemas.microsoft.com/office/drawing/2014/main" val="2951777058"/>
                    </a:ext>
                  </a:extLst>
                </a:gridCol>
              </a:tblGrid>
              <a:tr h="23240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Środek transportu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Wskaźnik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Jedn.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2035_S0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2035_S1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2045_S0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2045_S1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077219"/>
                  </a:ext>
                </a:extLst>
              </a:tr>
              <a:tr h="232409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 zbiorowy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692385"/>
                  </a:ext>
                </a:extLst>
              </a:tr>
              <a:tr h="2324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Kolej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Praca przewozowa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[pas-km]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471.08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642.74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693.95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780.94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914.81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321357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Sumaryczny czas przejazdu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12.48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17.25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17.42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20.36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23.32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741361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Średnia prędkość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[km/godz.]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37.74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39.83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38.35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39.24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174294"/>
                  </a:ext>
                </a:extLst>
              </a:tr>
              <a:tr h="2324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Tramwaj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Praca przewozowa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[pas-km]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353.09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535.09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562.13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627.87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675.98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874331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Sumaryczny czas przejazdu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20.09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28.05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29.02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30.06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32.72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135559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Średnia prędkość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[km/godz.]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17.58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19.08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19.37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20.89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20.66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686251"/>
                  </a:ext>
                </a:extLst>
              </a:tr>
              <a:tr h="2324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Autobus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Praca przewozowa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[pas-km]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244.29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205.19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214.87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160.98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175.97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117931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Sumaryczny czas przejazdu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14.98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14.10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14.80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13.68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15.91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441678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Średnia prędkość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[km/godz.]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16.31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14.55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14.52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11.77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11.06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360149"/>
                  </a:ext>
                </a:extLst>
              </a:tr>
              <a:tr h="2324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 zbiorowy razem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Praca przewozowa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[pas-km]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1068.46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1383.02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1470.95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1569.78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1766.75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951214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Sumaryczny czas przejazdu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47.55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59.39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61.24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64.10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71.95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441848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Średnia prędkość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[km/godz.]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22.47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23.29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24.02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24.49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24.56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09736"/>
                  </a:ext>
                </a:extLst>
              </a:tr>
              <a:tr h="23240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 indywidualny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67597"/>
                  </a:ext>
                </a:extLst>
              </a:tr>
              <a:tr h="2324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Samochodowy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Praca przewozowa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[pas-km]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1735.47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2089.08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2163.81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2270.51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2391.56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195191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Sumaryczny czas przejazdu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[pas-godz.]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50.31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69.53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74.86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93.48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99.78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982633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Średnia prędkość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[km/godz.]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34.49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30.05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28.91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24.29</a:t>
                      </a:r>
                      <a:endParaRPr lang="pl-PL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</a:tabLs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23.97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7279605"/>
                  </a:ext>
                </a:extLst>
              </a:tr>
            </a:tbl>
          </a:graphicData>
        </a:graphic>
      </p:graphicFrame>
      <p:sp>
        <p:nvSpPr>
          <p:cNvPr id="14" name="Prostokąt 13">
            <a:extLst>
              <a:ext uri="{FF2B5EF4-FFF2-40B4-BE49-F238E27FC236}">
                <a16:creationId xmlns:a16="http://schemas.microsoft.com/office/drawing/2014/main" id="{894BD4C1-3C3D-9C8C-ACD9-39BB3A075404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92853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60</a:t>
            </a:fld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1D90ED3-F1D0-65FD-01EF-7A6D5F04974F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A08C85DC-917B-B48C-61D3-19E3D8E531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7516173"/>
              </p:ext>
            </p:extLst>
          </p:nvPr>
        </p:nvGraphicFramePr>
        <p:xfrm>
          <a:off x="287016" y="1484784"/>
          <a:ext cx="8576702" cy="4759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02954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61</a:t>
            </a:fld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26A0E388-8FE6-4F35-8319-D3994E38C167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86280C2F-61F6-402C-8678-EB5D85C485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909180"/>
              </p:ext>
            </p:extLst>
          </p:nvPr>
        </p:nvGraphicFramePr>
        <p:xfrm>
          <a:off x="395536" y="1340768"/>
          <a:ext cx="8352928" cy="48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3591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157592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PROGNOZY RUCHU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62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793552F-9E83-5DE3-C635-EE63F55A954C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53E43C76-E7E5-45B0-8271-DD435CF62E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9549138"/>
              </p:ext>
            </p:extLst>
          </p:nvPr>
        </p:nvGraphicFramePr>
        <p:xfrm>
          <a:off x="545677" y="1556792"/>
          <a:ext cx="8151467" cy="4687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15963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49694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PODSUMOWANIE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9" y="1259632"/>
            <a:ext cx="836327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indent="-342900">
              <a:spcAft>
                <a:spcPts val="1200"/>
              </a:spcAft>
              <a:buFont typeface="+mj-lt"/>
              <a:buAutoNum type="arabicParenR"/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Przeprowadzone symulacje dla scenariusza bezinwestycyjnego dla lat 2035 i 2045 wykazały </a:t>
            </a:r>
            <a:r>
              <a:rPr lang="pl-P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ogólny wzrost liczby podróży generowanych i absorbowanych przez analizowany obszar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Wzrost ten jest znaczący i osiąga dla roku 2035 wartość </a:t>
            </a:r>
            <a:r>
              <a:rPr lang="pl-P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42%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 dla roku 2045 – </a:t>
            </a:r>
            <a:r>
              <a:rPr lang="pl-P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97%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względem stanu istniejącego. W przypadku uwzględniania kluczowych inwestycji prognozuje się wzrost o odpowiednio: </a:t>
            </a:r>
            <a:r>
              <a:rPr lang="pl-PL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71%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 </a:t>
            </a:r>
            <a:r>
              <a:rPr lang="pl-PL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145%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514350" lvl="1" indent="-342900">
              <a:spcAft>
                <a:spcPts val="1200"/>
              </a:spcAft>
              <a:buFont typeface="+mj-lt"/>
              <a:buAutoNum type="arabicParenR"/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Podróże te przełożą się na dodatkowy ruch na sieci transportowej zarówno </a:t>
            </a:r>
            <a:r>
              <a:rPr lang="pl-P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drogowej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jak i </a:t>
            </a:r>
            <a:r>
              <a:rPr lang="pl-P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transportu zbiorowego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pl-PL" sz="2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lvl="1">
              <a:spcAft>
                <a:spcPts val="1200"/>
              </a:spcAft>
            </a:pPr>
            <a:endParaRPr lang="pl-PL" sz="2800" dirty="0">
              <a:solidFill>
                <a:srgbClr val="C00000"/>
              </a:solidFill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63</a:t>
            </a:fld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316C44A-FB3A-CF27-BA9A-305C3FE104C0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94036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457200">
              <a:spcAft>
                <a:spcPts val="1200"/>
              </a:spcAft>
              <a:buFont typeface="+mj-lt"/>
              <a:buAutoNum type="arabicParenR" startAt="3"/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Prognozy wykazują, że na </a:t>
            </a:r>
            <a:r>
              <a:rPr lang="pl-P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największe znaczenie w obsłudze transportowej będzie miała al. Grunwaldzka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na której już w stanie istniejącym wielkość natężenia ruchu osiąga granice przepustowości.</a:t>
            </a:r>
          </a:p>
          <a:p>
            <a:pPr marL="628650" lvl="1" indent="-457200">
              <a:spcAft>
                <a:spcPts val="1200"/>
              </a:spcAft>
              <a:buFont typeface="+mj-lt"/>
              <a:buAutoNum type="arabicParenR" startAt="3"/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Pomimo tego wygenerowany dodatkowy ruch dociąży ją dodatkowo wykorzystując jej luki przepustowości na przykład w kierunku niedominującym (np. na jezdni w kierunku Sopotu w godzinie szczytu popołudniowego).</a:t>
            </a:r>
          </a:p>
          <a:p>
            <a:pPr marL="628650" lvl="1" indent="-457200">
              <a:spcAft>
                <a:spcPts val="1200"/>
              </a:spcAft>
              <a:buFont typeface="+mj-lt"/>
              <a:buAutoNum type="arabicParenR" startAt="3"/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Wygenerowany nowy ruch do nowych obiektów zlokalizowanych w obszarze PAG spowoduje </a:t>
            </a:r>
            <a:r>
              <a:rPr lang="pl-P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zmianę rozkładu ruchu na sieć 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dla pozostałych relacji w mieście.</a:t>
            </a:r>
            <a:b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 uwagi na znaczące pogorszenie warunków ruchu drogowego ruch tranzytowy zostanie przeniesiony na alternatywne trasy dociążając m.in. Zielony Bulwar, ul. Chłopską, al. Rzeczypospolitej, a przede wszystkim Zachodnią Obwodnicę Trójmiasta oraz drogi dojazdowe do niej.</a:t>
            </a:r>
            <a:endParaRPr lang="pl-PL" sz="2800" dirty="0">
              <a:solidFill>
                <a:srgbClr val="C00000"/>
              </a:solidFill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64</a:t>
            </a:fld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38FC9E60-FE6E-B627-0DF1-625BF85D5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0"/>
            <a:ext cx="849694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PODSUMOWANIE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6B24852-2F89-7B7D-491F-A2FB97660A34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52271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indent="-342900">
              <a:spcAft>
                <a:spcPts val="1200"/>
              </a:spcAft>
              <a:buFont typeface="+mj-lt"/>
              <a:buAutoNum type="arabicParenR" startAt="6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 skutek przeciążenia układu drogowego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spotęgowane zostanie zapotrzebowanie na przewozy w transporcie zbiorowym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szczególności szynowym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który będzie oferował krótszy czas podróży.</a:t>
            </a:r>
          </a:p>
          <a:p>
            <a:pPr marL="514350" lvl="1" indent="-342900">
              <a:spcAft>
                <a:spcPts val="1200"/>
              </a:spcAft>
              <a:buFont typeface="+mj-lt"/>
              <a:buAutoNum type="arabicParenR" startAt="6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efekcie prognozy wykazały około </a:t>
            </a:r>
            <a:r>
              <a:rPr lang="pl-PL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2,5-krotny wzrost natężenia ruchu pasażerskiego na linii tramwajowej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wzdłuż ul. Abrahama i ul. Wita-Stwosza. Znaczący wzrost (ok. 50%) odnotowano również dla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linii kolejowej nr 248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514350" lvl="1" indent="-342900">
              <a:spcAft>
                <a:spcPts val="1200"/>
              </a:spcAft>
              <a:buFont typeface="+mj-lt"/>
              <a:buAutoNum type="arabicParenR" startAt="6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Dodatkowo częściowo obsługę zwiększonego ruchu w roku 2035 usprawni zakładany rozwój sieci transportowej, a w szczególności ul. Nowa Abrahama, ul. Nowa Kościuszki oraz </a:t>
            </a:r>
            <a:r>
              <a:rPr lang="pl-PL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trasa tramwajowa Gdańsk Południe – Wrzeszcz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514350" lvl="1" indent="-342900">
              <a:spcAft>
                <a:spcPts val="1200"/>
              </a:spcAft>
              <a:buFont typeface="+mj-lt"/>
              <a:buAutoNum type="arabicParenR" startAt="6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 roku 2045 istotne znaczenie w obsłudze ruchu będą miały także nowe odcinki w postaci tunelu pod Pachołkiem, Drogi Czerwonej, Zielonego Bulwaru, Nowej Abrahama.</a:t>
            </a:r>
          </a:p>
          <a:p>
            <a:pPr marL="514350" lvl="1" indent="-342900">
              <a:spcAft>
                <a:spcPts val="1200"/>
              </a:spcAft>
              <a:buFont typeface="+mj-lt"/>
              <a:buAutoNum type="arabicParenR" startAt="6"/>
            </a:pP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Przeprowadzone symulacje wykazały, że obsługa tak dużego nowego potencjału kluczowych inwestycji, z uwzględnieniem równoczesnego rozwoju pozostałego obszaru analizy, </a:t>
            </a:r>
            <a:r>
              <a:rPr lang="pl-PL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wymaga podjęcia działań związanych z ograniczaniem liczby podróży samochodem na rzecz alternatywnych środków transportu. </a:t>
            </a:r>
          </a:p>
          <a:p>
            <a:pPr lvl="1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pl-PL" sz="2000" dirty="0">
              <a:solidFill>
                <a:srgbClr val="C00000"/>
              </a:solidFill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65</a:t>
            </a:fld>
            <a:endParaRPr lang="pl-PL"/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1BDAFD8F-56B9-F5D9-0901-74A9BF00E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0"/>
            <a:ext cx="849694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PODSUMOWANIE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24783282-E8F6-89D1-5E60-5FFA48B06011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03508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5170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buFont typeface="+mj-lt"/>
              <a:buAutoNum type="arabicParenR" startAt="11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Wraz ze wzrostem liczby podróży prognozowany jest wzrost pracy przewozowej w zbliżonej proporcji. Podobna sytuacja zachodzi dla sumarycznego czasu przejazdu w transporcie zbiorowym, co przekłada się na zachowanie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średniej prędkości transportu zbiorowego dla poszczególnych okresów analizy między 22-24 km/godz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., gdzie wahania wynikają ze stopnia wykorzystania poszczególnych środków transportu.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arenR" startAt="11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przypadku transportu samochodowego prognozy wykazały skoki wartości sumarycznego czasu przejazdu, wynikające z powstawania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zatorów drogowych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skutek osiągania granicy przepustowości kolejnych odcinków drogowych.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arenR" startAt="11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Tak duży wzrost wartości czasu przejazdu w stosunku do pracy przewozowej w transporcie zbiorowym przekłada się bezpośrednio na średnią prędkość przejazdu, która w roku 2045 spada do ok.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24 km/godz.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 wskazuje na </a:t>
            </a:r>
            <a:r>
              <a:rPr lang="pl-PL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krytyczne warunki ruchu drogowego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arenR" startAt="11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stosunku do stanu istniejącego jest to zmniejszenie prędkości o 60%, osiągnięte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pomimo uwzględnienia rozbudowy układu drogowego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 nowe odcinki, w tym Drogę Czerwoną, Tunel pod Pachołkiem, Nową Abrahama itd.</a:t>
            </a:r>
            <a:endParaRPr lang="pl-PL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66</a:t>
            </a:fld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B68DA76E-B797-F818-199A-F2C87D6C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0"/>
            <a:ext cx="849694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PODSUMOWANIE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2E8AC48E-B2D7-C46E-0E94-B2C22A67254C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0887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9E73544-C7F4-D016-8AC7-97078F036486}"/>
              </a:ext>
            </a:extLst>
          </p:cNvPr>
          <p:cNvSpPr/>
          <p:nvPr/>
        </p:nvSpPr>
        <p:spPr>
          <a:xfrm>
            <a:off x="35496" y="116632"/>
            <a:ext cx="1368152" cy="7200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D6F35-4C43-43FB-A8E3-1A9B27E66D0D}"/>
              </a:ext>
            </a:extLst>
          </p:cNvPr>
          <p:cNvSpPr/>
          <p:nvPr/>
        </p:nvSpPr>
        <p:spPr>
          <a:xfrm>
            <a:off x="323528" y="1259632"/>
            <a:ext cx="8640959" cy="1984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buFont typeface="+mj-lt"/>
              <a:buAutoNum type="arabicParenR" startAt="12"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Analizowane </a:t>
            </a:r>
            <a:r>
              <a:rPr lang="pl-P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kluczowe inwestycje powodują dodatkowe straty czasu na sieci transportowej, przekładające się na zmniejszenie średniej prędkości przejazdu o około 2-4%.</a:t>
            </a: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Niewielkie różnice wykazane dla scenariusza 1 wynikają z eksportu danych jedynie dla obszaru analizy widocznego na kartodiagramach, tymczasem zmiany w rozkładzie ruchu na sieć obejmują także pozostałe odcinki metropolii, w tym również Zachodniej Obwodnicy Trójmiasta.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EFC899-C72F-48B3-4278-F8CCA22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67</a:t>
            </a:fld>
            <a:endParaRPr lang="pl-PL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2EB007BB-94D0-9B81-F173-B35F57E23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0"/>
            <a:ext cx="8496944" cy="1143000"/>
          </a:xfrm>
        </p:spPr>
        <p:txBody>
          <a:bodyPr>
            <a:normAutofit/>
          </a:bodyPr>
          <a:lstStyle/>
          <a:p>
            <a:pPr algn="l"/>
            <a:r>
              <a:rPr lang="pl-PL" sz="4000" b="1" dirty="0"/>
              <a:t>PODSUMOWANIE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BA60C891-F41F-3A2A-292A-397DCF497DC7}"/>
              </a:ext>
            </a:extLst>
          </p:cNvPr>
          <p:cNvSpPr/>
          <p:nvPr/>
        </p:nvSpPr>
        <p:spPr>
          <a:xfrm>
            <a:off x="35496" y="27017"/>
            <a:ext cx="251520" cy="25380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65774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>
                <a:latin typeface="Arial" pitchFamily="34" charset="0"/>
                <a:cs typeface="Arial" pitchFamily="34" charset="0"/>
              </a:rPr>
              <a:t>DZIĘKUJĘ ZA UWAGĘ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0236AB37-CE88-4CA6-3CFE-CF22319C9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770C-3015-4E13-810C-6EFBF1C2CE80}" type="slidenum">
              <a:rPr lang="pl-PL" smtClean="0"/>
              <a:pPr/>
              <a:t>68</a:t>
            </a:fld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4019</TotalTime>
  <Words>4251</Words>
  <Application>Microsoft Office PowerPoint</Application>
  <PresentationFormat>Pokaz na ekranie (4:3)</PresentationFormat>
  <Paragraphs>556</Paragraphs>
  <Slides>68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68</vt:i4>
      </vt:variant>
    </vt:vector>
  </HeadingPairs>
  <TitlesOfParts>
    <vt:vector size="74" baseType="lpstr">
      <vt:lpstr>Arial</vt:lpstr>
      <vt:lpstr>Calibri</vt:lpstr>
      <vt:lpstr>Symbol</vt:lpstr>
      <vt:lpstr>Wingdings</vt:lpstr>
      <vt:lpstr>Motyw pakietu Office</vt:lpstr>
      <vt:lpstr>Unknown</vt:lpstr>
      <vt:lpstr>OCENA STANU ISTNIEJĄCEGO SYSTEMU TRANSPORTOWEGO ORAZ OCENA POTENCJALNYCH SKUTKÓW DLA UKŁADU TRANSPORTOWEGO TRZONU CPU PLANOWANYCH KLUCZOWYCH INWESTYCJI W OBSZARZE OBJĘTYM STUDIUM PASMA ALEI GRUNWALDZKIEJ</vt:lpstr>
      <vt:lpstr>CEL OPRACOWANIA</vt:lpstr>
      <vt:lpstr>CEL OPRACOWANIA</vt:lpstr>
      <vt:lpstr>Prezentacja programu PowerPoint</vt:lpstr>
      <vt:lpstr>OBSZAR ANALIZY</vt:lpstr>
      <vt:lpstr>OBSZAR ANALIZY</vt:lpstr>
      <vt:lpstr>OBSZAR ANALIZY</vt:lpstr>
      <vt:lpstr>OBSZAR ANALIZY</vt:lpstr>
      <vt:lpstr>OBSZAR ANALIZY</vt:lpstr>
      <vt:lpstr>SIEĆ DROGOWA</vt:lpstr>
      <vt:lpstr>SIEĆ TRANSPORTU ZBIOROWEGO</vt:lpstr>
      <vt:lpstr>SIEĆ TRANSPORTU ROWEROWEGO</vt:lpstr>
      <vt:lpstr>WARUNKI RUCHU DROGOWEGO</vt:lpstr>
      <vt:lpstr>FUNKCJONOWANIE T.ZBIOROWEGO</vt:lpstr>
      <vt:lpstr>DOSTĘPNOŚĆ TRANSPORTOWA</vt:lpstr>
      <vt:lpstr>DOSTĘPNOŚĆ TRANSPORTOWA</vt:lpstr>
      <vt:lpstr>NATĘŻENIE RUCHU</vt:lpstr>
      <vt:lpstr>NATĘŻENIE RUCHU – T.ZBIOROWY</vt:lpstr>
      <vt:lpstr>NATĘŻENIE RUCHU – SAMOCHODY</vt:lpstr>
      <vt:lpstr>ROZKŁAD PRZESTRZENNY RUCHU</vt:lpstr>
      <vt:lpstr>ZACHOWANIA TRANSPORTOWE</vt:lpstr>
      <vt:lpstr>OCENA FUNKCJONOWANIA</vt:lpstr>
      <vt:lpstr>OCENA FUNKCJONOWANIA</vt:lpstr>
      <vt:lpstr>OCENA FUNKCJONOWANIA</vt:lpstr>
      <vt:lpstr>OCENA FUNKCJONOWANIA</vt:lpstr>
      <vt:lpstr>Prezentacja programu PowerPoint</vt:lpstr>
      <vt:lpstr>PLANOWANE KLUCZOWE INWESTYCJE</vt:lpstr>
      <vt:lpstr>PLANOWANE KLUCZOWE INWESTYCJE</vt:lpstr>
      <vt:lpstr>PLANOWANE KLUCZOWE INWESTYCJE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SYNTEZA DOTYCHCZASOWYCH ANALIZ RUCHU DLA POSZCZEGÓLNYCH INWESTYCJI</vt:lpstr>
      <vt:lpstr>Prezentacja programu PowerPoint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PROGNOZY RUCHU</vt:lpstr>
      <vt:lpstr>PODSUMOWANIE</vt:lpstr>
      <vt:lpstr>PODSUMOWANIE</vt:lpstr>
      <vt:lpstr>PODSUMOWANIE</vt:lpstr>
      <vt:lpstr>PODSUMOWANIE</vt:lpstr>
      <vt:lpstr>PODSUMOWANIE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tomasz budziszewski</dc:creator>
  <cp:lastModifiedBy>Krystian Birr</cp:lastModifiedBy>
  <cp:revision>173</cp:revision>
  <dcterms:created xsi:type="dcterms:W3CDTF">2013-05-07T07:01:57Z</dcterms:created>
  <dcterms:modified xsi:type="dcterms:W3CDTF">2023-01-09T16:18:10Z</dcterms:modified>
</cp:coreProperties>
</file>