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81" r:id="rId21"/>
    <p:sldId id="277" r:id="rId22"/>
    <p:sldId id="278" r:id="rId23"/>
    <p:sldId id="279" r:id="rId24"/>
    <p:sldId id="280" r:id="rId25"/>
    <p:sldId id="275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2C2A0-5B36-49C4-BC6D-1D06AAD1CF8B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E8F13-151B-4951-A9B0-69622D937E2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2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E8F13-151B-4951-A9B0-69622D937E2F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9126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E8F13-151B-4951-A9B0-69622D937E2F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501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7B878E-B354-D90B-07F6-0DC89C2D7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8BC63FD-EB6C-CA05-DF0A-A5F38D540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DFAAEA-3336-F184-EE7D-CA3873E7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6D0897-E56B-6081-7B54-C2526A09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98E7F1-695D-FA28-DEA5-561441B9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6695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20550D-EB93-D5F2-750A-BB1A022F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DC4D86-4171-64DD-8550-E43310937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7B453AF-3DA5-166C-280D-AD89DA4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AD713E7-2F50-BADD-2C9F-738B425F8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CF0D326-8FC5-448B-F01C-2B9E926F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331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38D1A6-1FB6-E92E-306C-73C98527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410B3B-9061-53E0-D004-BA547E9B0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EFDE7C6-38A0-35EB-D28C-DFAD7FC29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8223B4-22E8-D9B8-86E5-7C4740673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3D3A2E-4941-74FC-6120-AC846E9D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064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95C8AD-AC95-42E9-D322-9DB79460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5C3351-5D7C-D314-2D7E-A67B3FB2DD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11CF6E3-D011-6200-E1A2-93F09FA8B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6228DE2-3F53-EFFB-9B4B-E6A969E2B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0A9331-6C7D-6D4E-27FB-8F7C6AB6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126169-EC52-DA61-3A11-AA1EE4A7A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558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B2B3E6-676E-C87A-3455-0B2E978CD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7E6761-4429-FC53-A4B7-977A6BE27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81A6CC-5B73-9538-074F-779DC28E9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ED81ADD-A383-2F52-3D4A-91AC3AA40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729CA76-D130-C6DF-588F-94B514205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5F0A2E6-92EF-2ADD-5989-173B2540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EB1DD79-54C1-D45D-584F-90B7CCF0D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12D1960-8FC7-FEE6-708D-B90CCD82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4433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8DF3D4-D8EB-F35A-CEAD-09260053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3BBE42B-D2BB-CF2D-E680-CF0474C89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36D104-A212-FF58-D612-7F335F3D7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BB31814-8239-8AE4-979B-471F7A383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045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3A60CAE-3A10-16BA-F92C-38758D65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084A5AE-CC6C-3B0A-DD2A-17C6C7B7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F9E5761-06DA-D361-B925-029767A75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EBDEAA-BABE-6EB5-3211-E13D9F32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B1D639-2D5E-CF30-8715-B2D023B5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66F51F3-0043-C3F4-2BFB-4531203B8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FBE91C5-BDBE-1CE5-A8D1-3E76E8D72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DA80D1C-DFCE-E655-4781-CCCA0AD26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614C6E-7DD9-62F3-BE11-0A106E0E5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034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7A3B30-9441-66C8-EB67-488A40D8B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ECFA060-5FA0-351A-B85F-E2AA94A18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40AC2-7ADF-B77E-0FB3-72BFD70CB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F873B8D-11A1-6277-1D9D-E7618F7F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77F3CA-7D9B-CC94-83B9-9995D878E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7E7115D-DA32-953D-2A5C-DEF82D851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477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F5CEDC-ED49-1D46-EB2E-6B5B92DAC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C89A45D-285B-56F6-3809-65D380B60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E7EBFC9-FA82-E397-5B17-82EE22F25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111D39-A9E0-FE7C-B49B-5720A30E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A228C12-A615-61C4-5A9F-A2420B33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706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92146FA-6B8A-0E93-6CF0-DF59673DC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65C11B3-A375-6D47-AC08-38BE5C19B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B26580-A32A-0DF6-E668-4F468A64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5AAE730-56DD-AA4B-5623-1AF28B94A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ACF303-439D-1253-555F-D03DEE11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139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300C46D-8E2B-B56E-1F59-512526F4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9B11A5-F672-382F-66E9-39B3D2C49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51CABE-A214-58D0-44EB-CAEBC175B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9EEBD-99FB-4857-9E5D-0160BA9CF335}" type="datetimeFigureOut">
              <a:rPr lang="pl-PL" smtClean="0"/>
              <a:t>02.12.2023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12EDA4-72F4-44ED-8083-73FEF97FB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48AB857-3726-4237-59C2-785D14DC9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AAC02-512B-428B-B094-AFA92628D5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68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A88E1E-A2B9-1B19-24C6-CFEB71EF9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1922575" y="3780779"/>
            <a:ext cx="45719" cy="2387600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2D6ED24-4D12-9D8A-EF0D-F26281E76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01" y="202078"/>
            <a:ext cx="5145358" cy="665592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C43AD27-BCD4-38B7-9CAB-B920AC7FA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913" y="344594"/>
            <a:ext cx="4883086" cy="651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6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BBE271-E62A-AA3E-1EA7-707B0D60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0162" y="365125"/>
            <a:ext cx="483637" cy="1325563"/>
          </a:xfrm>
        </p:spPr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CBA8D2-B1C4-D06C-035E-D300CA09526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960527" y="4851399"/>
            <a:ext cx="231473" cy="1325564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FA22D45-4E66-3363-7612-7329A7F9D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456726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A3C8DD8-DFA7-11F4-C3B8-0A73E7D4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44" y="0"/>
            <a:ext cx="5207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9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3B22FA-BBFB-B40C-93B2-30C3887F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A6D535-F848-7028-DE61-D818B7AF1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E26D423-80EB-13BB-CAB5-B18EC5DC7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20" y="145501"/>
            <a:ext cx="5091002" cy="656699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2B6891B-2425-D482-462D-258D83C21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828" y="0"/>
            <a:ext cx="5315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75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B8EB42-8177-9245-1F99-8BB859D7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6FE561C4-7613-28FC-C6CB-57B8A0E23D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94"/>
          <a:stretch/>
        </p:blipFill>
        <p:spPr>
          <a:xfrm>
            <a:off x="6442745" y="0"/>
            <a:ext cx="4738746" cy="6858000"/>
          </a:xfr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9A57B5C-8CCF-BF5F-7492-3C23ADF8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1" y="77494"/>
            <a:ext cx="5187835" cy="670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D6C004-4132-EDF5-5BEE-DF8FD632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946A74-40C6-84B6-B8F4-9E18B41C6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E6CE0BD-08EC-73D4-B9D4-FA840021C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317435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D239FC0-E308-EF15-DE77-DA03377E5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86" y="0"/>
            <a:ext cx="5073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02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CF877D-EDC4-D94A-26D3-88C3F88B4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4525D9-C890-E580-8417-A295B5996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A0D7F06-EA64-2208-BA72-C3D50A8F23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69"/>
          <a:stretch/>
        </p:blipFill>
        <p:spPr>
          <a:xfrm>
            <a:off x="838200" y="306402"/>
            <a:ext cx="5139638" cy="645961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1E2CD31-BA94-9240-1965-40330EE50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44" y="0"/>
            <a:ext cx="5017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9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C7644E-723F-6749-2A42-670001D9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89E933-1A0E-164C-A29B-EAEE110ED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43AF05D-18BF-548F-A1AB-C632FE47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689" y="0"/>
            <a:ext cx="5295207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50C3CC8-1E65-FE8A-FD41-D4FABDA24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43" y="53788"/>
            <a:ext cx="4658137" cy="67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3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DD5BB4-B3D9-7ED7-D05A-3CADE2203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014225-3189-1338-ADDF-C28DF7F23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35D2F5E-4884-A13F-020B-7BC6517D6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7" y="0"/>
            <a:ext cx="5309956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85EABE5-73FD-1BDC-D6DC-DCC98878A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810" y="0"/>
            <a:ext cx="5313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1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1F937E-6E71-E56B-603D-84F6A0168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E0D62A-D81F-6ECD-ED1E-D74426B0D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D48C226-C5D4-4C6F-A7CF-3E27F8290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30" y="0"/>
            <a:ext cx="5223964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A217ACB-B778-40AA-C9B7-458CC6C50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608" y="0"/>
            <a:ext cx="5272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95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324049-2174-51BD-4473-30495A7B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90A3D6-725D-E67F-7E2F-C9151A830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C7C924E-273C-8DF1-90D1-09659264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69" y="0"/>
            <a:ext cx="5283077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25B06B0-6FC0-1173-BAA0-F4E5E60F1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756" y="0"/>
            <a:ext cx="5368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2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0A603F-70F9-C9E4-56AD-7C1E8FB5E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D3B1FF-8AB9-6E27-6A5B-94FB189BB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121F8B6-089A-1647-30F5-42A1B93380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7"/>
          <a:stretch/>
        </p:blipFill>
        <p:spPr>
          <a:xfrm>
            <a:off x="838200" y="205530"/>
            <a:ext cx="5057249" cy="66524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56490E6-C857-6193-C56D-51CFADA3C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551" y="0"/>
            <a:ext cx="541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6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E26096-04E4-43DC-59C7-7B2CC08E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0C22D8-96E7-FBED-0BBC-A808BFB2A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68A1F36-CEC8-D442-F4C1-42A7B3F07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792"/>
            <a:ext cx="4983620" cy="669441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C6BA3C9-FA1B-7D17-85DE-F2AB06F79C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9" r="99" b="3363"/>
          <a:stretch/>
        </p:blipFill>
        <p:spPr>
          <a:xfrm>
            <a:off x="6253744" y="81792"/>
            <a:ext cx="5415542" cy="662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91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8D4E82-56F9-BA65-9B91-D1E42C92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346" y="365125"/>
            <a:ext cx="5674453" cy="1325563"/>
          </a:xfrm>
        </p:spPr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7265EF-2352-4843-EE9C-C6DE09C6D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C4B12C3-6806-CC74-32C5-1F043C3A7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62" y="0"/>
            <a:ext cx="5223538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E7665A2-E70F-36EF-8FC9-E17F538C0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262" y="0"/>
            <a:ext cx="5270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6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2D7863-2C2A-90D6-C186-0BA84D0F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022865-D439-2285-F188-D672FEE81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D1F6735-B805-D4AF-784B-4DE9D5CC4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51" y="0"/>
            <a:ext cx="5247283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53329FF-53CB-F676-BEC6-4AA41949C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519" y="0"/>
            <a:ext cx="536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8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7D8A29-43A0-104B-F8C3-71A168B9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C2CB85-459D-C068-522E-DED70567A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E4A76B8-09A8-9671-2F9B-D4531C910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5269052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AD7F1B8-1EBE-F2CA-707A-C22977FBA4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5" t="3107" r="5042" b="2877"/>
          <a:stretch/>
        </p:blipFill>
        <p:spPr>
          <a:xfrm>
            <a:off x="6252612" y="184558"/>
            <a:ext cx="4678243" cy="564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44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A411E8-02E8-1C19-E3D3-ED4E84FE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946171-71B1-9083-15DE-739F0B15E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96066A1-1FDF-F0AD-FEB1-4B0F086C0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57" y="0"/>
            <a:ext cx="4880259" cy="6858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879BF6B1-367D-B3F0-FAC6-54E84840A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693" y="0"/>
            <a:ext cx="5167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78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C5DFBB-1708-76D5-CE6F-CD5B23326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DACA9B-089B-83EF-49B0-9296E1619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E3AA71A-CFB0-B276-A44D-88B48AE5A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23" y="0"/>
            <a:ext cx="5137235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8E56A5D-5FB6-BD11-5FDA-8624950CD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544" y="0"/>
            <a:ext cx="4888846" cy="623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20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7AF718-75E0-FC99-DDA6-B5C43D317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29BD80-6C98-F6ED-603F-585C091CC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896B1AB-23D3-8067-4581-658F727A9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5099538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EC9C60A-F08A-5015-5C66-E057FEEC1E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978" b="14244"/>
          <a:stretch/>
        </p:blipFill>
        <p:spPr>
          <a:xfrm>
            <a:off x="5932445" y="150743"/>
            <a:ext cx="5655016" cy="588112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511CCB7-A7C8-B32C-24C6-6FBBEEF756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5" t="6229" r="-315" b="64048"/>
          <a:stretch/>
        </p:blipFill>
        <p:spPr>
          <a:xfrm>
            <a:off x="6259556" y="3993543"/>
            <a:ext cx="5327905" cy="20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9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E81EB-4B8D-31FC-4060-6695F3C01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.</a:t>
            </a:r>
          </a:p>
        </p:txBody>
      </p:sp>
      <p:pic>
        <p:nvPicPr>
          <p:cNvPr id="13" name="Symbol zastępczy zawartości 12" descr="Obraz zawierający mapa&#10;&#10;Opis wygenerowany automatycznie">
            <a:extLst>
              <a:ext uri="{FF2B5EF4-FFF2-40B4-BE49-F238E27FC236}">
                <a16:creationId xmlns:a16="http://schemas.microsoft.com/office/drawing/2014/main" id="{5DF3065E-BBD4-CC07-A011-8B0FB2E92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252" y="122616"/>
            <a:ext cx="4501548" cy="6370259"/>
          </a:xfr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8273598-1D91-C6C2-E7BA-D5CE1EB26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722" y="0"/>
            <a:ext cx="5017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30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5A5C83-B29B-9302-054B-1E0D70AA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69192F-4B92-95C0-B237-8A73A6630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1F9B38B-72FD-8951-7DB8-F77F62CD7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731" y="421106"/>
            <a:ext cx="8524537" cy="60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B352E9-93B0-4C05-DA57-053F8FA4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035216A-65A0-E3F6-BB4A-00E89FFAD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43" y="153712"/>
            <a:ext cx="8970713" cy="6339163"/>
          </a:xfrm>
        </p:spPr>
      </p:pic>
    </p:spTree>
    <p:extLst>
      <p:ext uri="{BB962C8B-B14F-4D97-AF65-F5344CB8AC3E}">
        <p14:creationId xmlns:p14="http://schemas.microsoft.com/office/powerpoint/2010/main" val="3983226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FC42DC-8D06-EF94-368C-D8DF7D4C9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29969FC-1003-388D-7D3C-2C6595485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061" y="365125"/>
            <a:ext cx="8693877" cy="6143537"/>
          </a:xfrm>
        </p:spPr>
      </p:pic>
    </p:spTree>
    <p:extLst>
      <p:ext uri="{BB962C8B-B14F-4D97-AF65-F5344CB8AC3E}">
        <p14:creationId xmlns:p14="http://schemas.microsoft.com/office/powerpoint/2010/main" val="189440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4B3D39-7865-CA2B-34D4-81DB1E31B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5" name="Symbol zastępczy zawartości 4" descr="Obraz zawierający mapa&#10;&#10;Opis wygenerowany automatycznie">
            <a:extLst>
              <a:ext uri="{FF2B5EF4-FFF2-40B4-BE49-F238E27FC236}">
                <a16:creationId xmlns:a16="http://schemas.microsoft.com/office/drawing/2014/main" id="{636DE0C8-A15D-C1CD-1851-BCDFD962C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66" y="79513"/>
            <a:ext cx="4733833" cy="6698973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B090EE6-A6A2-2E01-AA12-2E5164A74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399" y="1027906"/>
            <a:ext cx="6309403" cy="445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73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A92478-8B4F-B058-9BE9-D4AA2BB0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D39149B-11E1-93F3-2FB4-E5544849D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0239" y="-555658"/>
            <a:ext cx="5631522" cy="7969316"/>
          </a:xfrm>
        </p:spPr>
      </p:pic>
    </p:spTree>
    <p:extLst>
      <p:ext uri="{BB962C8B-B14F-4D97-AF65-F5344CB8AC3E}">
        <p14:creationId xmlns:p14="http://schemas.microsoft.com/office/powerpoint/2010/main" val="2130589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832BF3-8466-4E90-ABF8-70AFD707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773F3D-EF88-2057-D439-D0B31AA27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DE2CCE7-EB8F-E639-AB53-9BA28B0A0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3" y="293893"/>
            <a:ext cx="5485944" cy="656410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0899145-61EE-376E-FAD8-14EEC7AE3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275" y="0"/>
            <a:ext cx="5635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01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46</Words>
  <Application>Microsoft Office PowerPoint</Application>
  <PresentationFormat>Widescreen</PresentationFormat>
  <Paragraphs>45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Motyw pakietu Office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       .</vt:lpstr>
      <vt:lpstr>.</vt:lpstr>
      <vt:lpstr>.</vt:lpstr>
      <vt:lpstr>.</vt:lpstr>
      <vt:lpstr>.</vt:lpstr>
      <vt:lpstr>.</vt:lpstr>
      <vt:lpstr>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Gaja Życzkowska</dc:creator>
  <cp:lastModifiedBy>Kosiedowski</cp:lastModifiedBy>
  <cp:revision>10</cp:revision>
  <dcterms:created xsi:type="dcterms:W3CDTF">2022-12-22T09:48:12Z</dcterms:created>
  <dcterms:modified xsi:type="dcterms:W3CDTF">2023-12-02T20:27:00Z</dcterms:modified>
</cp:coreProperties>
</file>